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3" r:id="rId2"/>
    <p:sldId id="304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5">
  <dgm:title val=""/>
  <dgm:desc val=""/>
  <dgm:catLst>
    <dgm:cat type="accent4" pri="11500"/>
  </dgm:catLst>
  <dgm:styleLbl name="node0">
    <dgm:fillClrLst meth="cycle"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alpha val="9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alpha val="90000"/>
      </a:schemeClr>
      <a:schemeClr val="accent4">
        <a:alpha val="5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/>
    <dgm:txEffectClrLst/>
  </dgm:styleLbl>
  <dgm:styleLbl name="lnNode1">
    <dgm:fillClrLst>
      <a:schemeClr val="accent4">
        <a:shade val="90000"/>
      </a:schemeClr>
      <a:schemeClr val="accent4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  <a:alpha val="90000"/>
      </a:schemeClr>
      <a:schemeClr val="accent4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alpha val="90000"/>
        <a:tint val="40000"/>
      </a:schemeClr>
      <a:schemeClr val="accent4">
        <a:alpha val="5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055D918-0D48-44D3-9287-CAE1B93EB64A}" type="doc">
      <dgm:prSet loTypeId="urn:microsoft.com/office/officeart/2005/8/layout/pyramid1" loCatId="pyramid" qsTypeId="urn:microsoft.com/office/officeart/2005/8/quickstyle/simple1" qsCatId="simple" csTypeId="urn:microsoft.com/office/officeart/2005/8/colors/accent4_5" csCatId="accent4" phldr="1"/>
      <dgm:spPr/>
    </dgm:pt>
    <dgm:pt modelId="{F014B99B-BC0F-4D51-AA35-03139CBC5BDF}">
      <dgm:prSet phldrT="[Текст]" custT="1"/>
      <dgm:spPr>
        <a:solidFill>
          <a:srgbClr val="0070C0"/>
        </a:solidFill>
      </dgm:spPr>
      <dgm:t>
        <a:bodyPr/>
        <a:lstStyle/>
        <a:p>
          <a:endParaRPr lang="ru-RU" sz="1200" b="1" dirty="0"/>
        </a:p>
        <a:p>
          <a:endParaRPr lang="ru-RU" sz="1200" b="1" dirty="0"/>
        </a:p>
        <a:p>
          <a:endParaRPr lang="ru-RU" sz="1200" b="1" dirty="0"/>
        </a:p>
        <a:p>
          <a:endParaRPr lang="ru-RU" sz="1200" b="1" dirty="0"/>
        </a:p>
        <a:p>
          <a:r>
            <a:rPr lang="ru-RU" sz="1200" b="1" dirty="0">
              <a:solidFill>
                <a:schemeClr val="bg1"/>
              </a:solidFill>
            </a:rPr>
            <a:t>Федеральный </a:t>
          </a:r>
        </a:p>
        <a:p>
          <a:r>
            <a:rPr lang="ru-RU" sz="1200" b="1" dirty="0">
              <a:solidFill>
                <a:schemeClr val="bg1"/>
              </a:solidFill>
            </a:rPr>
            <a:t>уровень</a:t>
          </a:r>
        </a:p>
      </dgm:t>
    </dgm:pt>
    <dgm:pt modelId="{547044BC-B29A-41C2-9396-2C63C92CED4B}" type="parTrans" cxnId="{DF277F6E-5463-4336-ABDE-6CE9BBB5760E}">
      <dgm:prSet/>
      <dgm:spPr/>
      <dgm:t>
        <a:bodyPr/>
        <a:lstStyle/>
        <a:p>
          <a:endParaRPr lang="ru-RU" b="1"/>
        </a:p>
      </dgm:t>
    </dgm:pt>
    <dgm:pt modelId="{310293B5-AF1E-4EB5-9AC5-576D9AB28450}" type="sibTrans" cxnId="{DF277F6E-5463-4336-ABDE-6CE9BBB5760E}">
      <dgm:prSet/>
      <dgm:spPr/>
      <dgm:t>
        <a:bodyPr/>
        <a:lstStyle/>
        <a:p>
          <a:endParaRPr lang="ru-RU" b="1"/>
        </a:p>
      </dgm:t>
    </dgm:pt>
    <dgm:pt modelId="{CBB2EDB4-08BF-49DB-9282-C363CE23E3D0}">
      <dgm:prSet phldrT="[Текст]" custT="1"/>
      <dgm:spPr>
        <a:solidFill>
          <a:srgbClr val="00B0F0"/>
        </a:solidFill>
      </dgm:spPr>
      <dgm:t>
        <a:bodyPr/>
        <a:lstStyle/>
        <a:p>
          <a:r>
            <a:rPr lang="ru-RU" sz="1200" b="1" dirty="0"/>
            <a:t>Региональный уровень</a:t>
          </a:r>
        </a:p>
      </dgm:t>
    </dgm:pt>
    <dgm:pt modelId="{061A8EDF-95EB-4ED1-B54D-E85549B7DDD2}" type="parTrans" cxnId="{AE28E987-068C-4050-9EA0-6987A9368CE5}">
      <dgm:prSet/>
      <dgm:spPr/>
      <dgm:t>
        <a:bodyPr/>
        <a:lstStyle/>
        <a:p>
          <a:endParaRPr lang="ru-RU" b="1"/>
        </a:p>
      </dgm:t>
    </dgm:pt>
    <dgm:pt modelId="{8A73D853-84E8-4FCE-B4F9-A28E61B55BFC}" type="sibTrans" cxnId="{AE28E987-068C-4050-9EA0-6987A9368CE5}">
      <dgm:prSet/>
      <dgm:spPr/>
      <dgm:t>
        <a:bodyPr/>
        <a:lstStyle/>
        <a:p>
          <a:endParaRPr lang="ru-RU" b="1"/>
        </a:p>
      </dgm:t>
    </dgm:pt>
    <dgm:pt modelId="{8380A261-4409-4C6B-8A07-0D64C5422F6D}">
      <dgm:prSet phldrT="[Текст]" custT="1"/>
      <dgm:spPr>
        <a:solidFill>
          <a:srgbClr val="00B0F0">
            <a:alpha val="50000"/>
          </a:srgbClr>
        </a:solidFill>
      </dgm:spPr>
      <dgm:t>
        <a:bodyPr/>
        <a:lstStyle/>
        <a:p>
          <a:r>
            <a:rPr lang="ru-RU" sz="1200" b="1" dirty="0"/>
            <a:t>Уровень ОО</a:t>
          </a:r>
        </a:p>
      </dgm:t>
    </dgm:pt>
    <dgm:pt modelId="{FDF2E5F5-8F13-4FFA-81A9-3BFDEEE2F092}" type="sibTrans" cxnId="{E7AC5795-AE57-4629-9DCD-7B603559995E}">
      <dgm:prSet/>
      <dgm:spPr/>
      <dgm:t>
        <a:bodyPr/>
        <a:lstStyle/>
        <a:p>
          <a:endParaRPr lang="ru-RU" b="1"/>
        </a:p>
      </dgm:t>
    </dgm:pt>
    <dgm:pt modelId="{48549D1C-43AC-47BA-B869-251333E1E3E6}" type="parTrans" cxnId="{E7AC5795-AE57-4629-9DCD-7B603559995E}">
      <dgm:prSet/>
      <dgm:spPr/>
      <dgm:t>
        <a:bodyPr/>
        <a:lstStyle/>
        <a:p>
          <a:endParaRPr lang="ru-RU" b="1"/>
        </a:p>
      </dgm:t>
    </dgm:pt>
    <dgm:pt modelId="{8C222443-D6D5-437E-8A06-7845FF64044F}" type="pres">
      <dgm:prSet presAssocID="{C055D918-0D48-44D3-9287-CAE1B93EB64A}" presName="Name0" presStyleCnt="0">
        <dgm:presLayoutVars>
          <dgm:dir/>
          <dgm:animLvl val="lvl"/>
          <dgm:resizeHandles val="exact"/>
        </dgm:presLayoutVars>
      </dgm:prSet>
      <dgm:spPr/>
    </dgm:pt>
    <dgm:pt modelId="{8E592AC7-B094-488F-86DE-8B46AA43A5F7}" type="pres">
      <dgm:prSet presAssocID="{F014B99B-BC0F-4D51-AA35-03139CBC5BDF}" presName="Name8" presStyleCnt="0"/>
      <dgm:spPr/>
    </dgm:pt>
    <dgm:pt modelId="{47753778-DDCD-4F66-8671-0963E55AC1AB}" type="pres">
      <dgm:prSet presAssocID="{F014B99B-BC0F-4D51-AA35-03139CBC5BDF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8BBE6D-1C8E-4142-827F-B1B32D20364B}" type="pres">
      <dgm:prSet presAssocID="{F014B99B-BC0F-4D51-AA35-03139CBC5BDF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609C55-E487-4600-AFD0-8994D3888F22}" type="pres">
      <dgm:prSet presAssocID="{CBB2EDB4-08BF-49DB-9282-C363CE23E3D0}" presName="Name8" presStyleCnt="0"/>
      <dgm:spPr/>
    </dgm:pt>
    <dgm:pt modelId="{7099C5AD-A666-455F-9144-31509FAE35FB}" type="pres">
      <dgm:prSet presAssocID="{CBB2EDB4-08BF-49DB-9282-C363CE23E3D0}" presName="level" presStyleLbl="node1" presStyleIdx="1" presStyleCnt="3" custLinFactNeighborX="-179" custLinFactNeighborY="96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64A9E2-4365-4891-A563-4210D9FE6047}" type="pres">
      <dgm:prSet presAssocID="{CBB2EDB4-08BF-49DB-9282-C363CE23E3D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66420A-6794-4210-A8DC-A681DFE94B26}" type="pres">
      <dgm:prSet presAssocID="{8380A261-4409-4C6B-8A07-0D64C5422F6D}" presName="Name8" presStyleCnt="0"/>
      <dgm:spPr/>
    </dgm:pt>
    <dgm:pt modelId="{3405B94A-B110-4EB0-B99D-680A85764021}" type="pres">
      <dgm:prSet presAssocID="{8380A261-4409-4C6B-8A07-0D64C5422F6D}" presName="level" presStyleLbl="node1" presStyleIdx="2" presStyleCnt="3" custLinFactNeighborX="1216" custLinFactNeighborY="36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789FCB-B92C-4A52-BB06-4A95FA62001B}" type="pres">
      <dgm:prSet presAssocID="{8380A261-4409-4C6B-8A07-0D64C5422F6D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02952A2-E36A-4C36-9F3E-BBB3A16BEAFF}" type="presOf" srcId="{CBB2EDB4-08BF-49DB-9282-C363CE23E3D0}" destId="{7099C5AD-A666-455F-9144-31509FAE35FB}" srcOrd="0" destOrd="0" presId="urn:microsoft.com/office/officeart/2005/8/layout/pyramid1"/>
    <dgm:cxn modelId="{792CBD91-D1FA-4645-B0E6-1E344FDF5B5F}" type="presOf" srcId="{F014B99B-BC0F-4D51-AA35-03139CBC5BDF}" destId="{158BBE6D-1C8E-4142-827F-B1B32D20364B}" srcOrd="1" destOrd="0" presId="urn:microsoft.com/office/officeart/2005/8/layout/pyramid1"/>
    <dgm:cxn modelId="{CB6F3BE7-F153-4CED-8270-72A0F84A15F2}" type="presOf" srcId="{CBB2EDB4-08BF-49DB-9282-C363CE23E3D0}" destId="{8064A9E2-4365-4891-A563-4210D9FE6047}" srcOrd="1" destOrd="0" presId="urn:microsoft.com/office/officeart/2005/8/layout/pyramid1"/>
    <dgm:cxn modelId="{EBAC2FB6-06C0-4A9E-9E1C-FA45C82478E1}" type="presOf" srcId="{F014B99B-BC0F-4D51-AA35-03139CBC5BDF}" destId="{47753778-DDCD-4F66-8671-0963E55AC1AB}" srcOrd="0" destOrd="0" presId="urn:microsoft.com/office/officeart/2005/8/layout/pyramid1"/>
    <dgm:cxn modelId="{E7AC5795-AE57-4629-9DCD-7B603559995E}" srcId="{C055D918-0D48-44D3-9287-CAE1B93EB64A}" destId="{8380A261-4409-4C6B-8A07-0D64C5422F6D}" srcOrd="2" destOrd="0" parTransId="{48549D1C-43AC-47BA-B869-251333E1E3E6}" sibTransId="{FDF2E5F5-8F13-4FFA-81A9-3BFDEEE2F092}"/>
    <dgm:cxn modelId="{684A2119-F004-4EA4-91AB-934B6F8401A9}" type="presOf" srcId="{8380A261-4409-4C6B-8A07-0D64C5422F6D}" destId="{3405B94A-B110-4EB0-B99D-680A85764021}" srcOrd="0" destOrd="0" presId="urn:microsoft.com/office/officeart/2005/8/layout/pyramid1"/>
    <dgm:cxn modelId="{AE28E987-068C-4050-9EA0-6987A9368CE5}" srcId="{C055D918-0D48-44D3-9287-CAE1B93EB64A}" destId="{CBB2EDB4-08BF-49DB-9282-C363CE23E3D0}" srcOrd="1" destOrd="0" parTransId="{061A8EDF-95EB-4ED1-B54D-E85549B7DDD2}" sibTransId="{8A73D853-84E8-4FCE-B4F9-A28E61B55BFC}"/>
    <dgm:cxn modelId="{87C54C2A-2433-412F-AFDC-EF80684BA9FB}" type="presOf" srcId="{C055D918-0D48-44D3-9287-CAE1B93EB64A}" destId="{8C222443-D6D5-437E-8A06-7845FF64044F}" srcOrd="0" destOrd="0" presId="urn:microsoft.com/office/officeart/2005/8/layout/pyramid1"/>
    <dgm:cxn modelId="{DF277F6E-5463-4336-ABDE-6CE9BBB5760E}" srcId="{C055D918-0D48-44D3-9287-CAE1B93EB64A}" destId="{F014B99B-BC0F-4D51-AA35-03139CBC5BDF}" srcOrd="0" destOrd="0" parTransId="{547044BC-B29A-41C2-9396-2C63C92CED4B}" sibTransId="{310293B5-AF1E-4EB5-9AC5-576D9AB28450}"/>
    <dgm:cxn modelId="{1E5B1BBB-EB15-427C-923B-76FB6018FA59}" type="presOf" srcId="{8380A261-4409-4C6B-8A07-0D64C5422F6D}" destId="{EB789FCB-B92C-4A52-BB06-4A95FA62001B}" srcOrd="1" destOrd="0" presId="urn:microsoft.com/office/officeart/2005/8/layout/pyramid1"/>
    <dgm:cxn modelId="{FC54928D-8489-45BE-A419-478DF3152712}" type="presParOf" srcId="{8C222443-D6D5-437E-8A06-7845FF64044F}" destId="{8E592AC7-B094-488F-86DE-8B46AA43A5F7}" srcOrd="0" destOrd="0" presId="urn:microsoft.com/office/officeart/2005/8/layout/pyramid1"/>
    <dgm:cxn modelId="{DC294B94-6F0D-4281-8DCC-7EE503DCE163}" type="presParOf" srcId="{8E592AC7-B094-488F-86DE-8B46AA43A5F7}" destId="{47753778-DDCD-4F66-8671-0963E55AC1AB}" srcOrd="0" destOrd="0" presId="urn:microsoft.com/office/officeart/2005/8/layout/pyramid1"/>
    <dgm:cxn modelId="{32B8B60D-2A65-4E4C-9F0F-98AF62A9611C}" type="presParOf" srcId="{8E592AC7-B094-488F-86DE-8B46AA43A5F7}" destId="{158BBE6D-1C8E-4142-827F-B1B32D20364B}" srcOrd="1" destOrd="0" presId="urn:microsoft.com/office/officeart/2005/8/layout/pyramid1"/>
    <dgm:cxn modelId="{4C8D2E90-553F-4C69-9633-5DB19C6B4730}" type="presParOf" srcId="{8C222443-D6D5-437E-8A06-7845FF64044F}" destId="{08609C55-E487-4600-AFD0-8994D3888F22}" srcOrd="1" destOrd="0" presId="urn:microsoft.com/office/officeart/2005/8/layout/pyramid1"/>
    <dgm:cxn modelId="{9AE41948-5B39-48DA-8B26-40AF888C607C}" type="presParOf" srcId="{08609C55-E487-4600-AFD0-8994D3888F22}" destId="{7099C5AD-A666-455F-9144-31509FAE35FB}" srcOrd="0" destOrd="0" presId="urn:microsoft.com/office/officeart/2005/8/layout/pyramid1"/>
    <dgm:cxn modelId="{EDA768DD-D368-40A1-A0BA-204DC4265C49}" type="presParOf" srcId="{08609C55-E487-4600-AFD0-8994D3888F22}" destId="{8064A9E2-4365-4891-A563-4210D9FE6047}" srcOrd="1" destOrd="0" presId="urn:microsoft.com/office/officeart/2005/8/layout/pyramid1"/>
    <dgm:cxn modelId="{EE52A2AF-CD13-415D-9E54-7F7697F26A0C}" type="presParOf" srcId="{8C222443-D6D5-437E-8A06-7845FF64044F}" destId="{4E66420A-6794-4210-A8DC-A681DFE94B26}" srcOrd="2" destOrd="0" presId="urn:microsoft.com/office/officeart/2005/8/layout/pyramid1"/>
    <dgm:cxn modelId="{3162D02E-FA21-4300-B51B-7304BA500A88}" type="presParOf" srcId="{4E66420A-6794-4210-A8DC-A681DFE94B26}" destId="{3405B94A-B110-4EB0-B99D-680A85764021}" srcOrd="0" destOrd="0" presId="urn:microsoft.com/office/officeart/2005/8/layout/pyramid1"/>
    <dgm:cxn modelId="{48E779E7-74C8-4ED9-B4DB-8D03ECADD262}" type="presParOf" srcId="{4E66420A-6794-4210-A8DC-A681DFE94B26}" destId="{EB789FCB-B92C-4A52-BB06-4A95FA62001B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753778-DDCD-4F66-8671-0963E55AC1AB}">
      <dsp:nvSpPr>
        <dsp:cNvPr id="0" name=""/>
        <dsp:cNvSpPr/>
      </dsp:nvSpPr>
      <dsp:spPr>
        <a:xfrm>
          <a:off x="1500197" y="0"/>
          <a:ext cx="1500197" cy="1729979"/>
        </a:xfrm>
        <a:prstGeom prst="trapezoid">
          <a:avLst>
            <a:gd name="adj" fmla="val 50000"/>
          </a:avLst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b="1" kern="1200" dirty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b="1" kern="1200" dirty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b="1" kern="1200" dirty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b="1" kern="1200" dirty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>
              <a:solidFill>
                <a:schemeClr val="bg1"/>
              </a:solidFill>
            </a:rPr>
            <a:t>Федеральный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>
              <a:solidFill>
                <a:schemeClr val="bg1"/>
              </a:solidFill>
            </a:rPr>
            <a:t>уровень</a:t>
          </a:r>
        </a:p>
      </dsp:txBody>
      <dsp:txXfrm>
        <a:off x="1500197" y="0"/>
        <a:ext cx="1500197" cy="1729979"/>
      </dsp:txXfrm>
    </dsp:sp>
    <dsp:sp modelId="{7099C5AD-A666-455F-9144-31509FAE35FB}">
      <dsp:nvSpPr>
        <dsp:cNvPr id="0" name=""/>
        <dsp:cNvSpPr/>
      </dsp:nvSpPr>
      <dsp:spPr>
        <a:xfrm>
          <a:off x="744728" y="1746742"/>
          <a:ext cx="3000395" cy="1729979"/>
        </a:xfrm>
        <a:prstGeom prst="trapezoid">
          <a:avLst>
            <a:gd name="adj" fmla="val 43359"/>
          </a:avLst>
        </a:prstGeom>
        <a:solidFill>
          <a:srgbClr val="00B0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/>
            <a:t>Региональный уровень</a:t>
          </a:r>
        </a:p>
      </dsp:txBody>
      <dsp:txXfrm>
        <a:off x="1269797" y="1746742"/>
        <a:ext cx="1950256" cy="1729979"/>
      </dsp:txXfrm>
    </dsp:sp>
    <dsp:sp modelId="{3405B94A-B110-4EB0-B99D-680A85764021}">
      <dsp:nvSpPr>
        <dsp:cNvPr id="0" name=""/>
        <dsp:cNvSpPr/>
      </dsp:nvSpPr>
      <dsp:spPr>
        <a:xfrm>
          <a:off x="0" y="3459958"/>
          <a:ext cx="4500593" cy="1729979"/>
        </a:xfrm>
        <a:prstGeom prst="trapezoid">
          <a:avLst>
            <a:gd name="adj" fmla="val 43359"/>
          </a:avLst>
        </a:prstGeom>
        <a:solidFill>
          <a:srgbClr val="00B0F0">
            <a:alpha val="5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/>
            <a:t>Уровень ОО</a:t>
          </a:r>
        </a:p>
      </dsp:txBody>
      <dsp:txXfrm>
        <a:off x="787603" y="3459958"/>
        <a:ext cx="2925385" cy="17299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426D5F0-F15D-45D8-B753-04256A09E7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134B13E3-A7C9-4F06-8BF0-71CB1F01BE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D9287681-A4B1-4DAC-A920-9387974B8D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48839-2E5F-4FCD-9385-9841CECCCCC4}" type="datetimeFigureOut">
              <a:rPr lang="ru-RU" smtClean="0"/>
              <a:t>21.12.2023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A131B457-C1D0-41FE-8722-7952E14C0C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38B35363-2DD3-4661-9ABF-385D2B8D7F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796E4-46DC-4F4C-9C07-5371ED3C3E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0933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3546C41-6417-4C7D-B049-5795104822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06122519-FBFC-4159-9736-37DE6CA079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375F782A-FEF0-41B8-BAA5-10063E3227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48839-2E5F-4FCD-9385-9841CECCCCC4}" type="datetimeFigureOut">
              <a:rPr lang="ru-RU" smtClean="0"/>
              <a:t>21.12.2023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ED4C7A27-2ABD-41A7-9156-FF3A3F3A87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0EA08DD4-7635-41C4-BB05-0081EC362C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796E4-46DC-4F4C-9C07-5371ED3C3E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8767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E8FBEFD6-19D8-4157-94B4-E769263FEE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E0E7B3C1-9979-4B9C-AC81-CB931EC73B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73E57E9F-C955-45B6-89E0-B9E079082F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48839-2E5F-4FCD-9385-9841CECCCCC4}" type="datetimeFigureOut">
              <a:rPr lang="ru-RU" smtClean="0"/>
              <a:t>21.12.2023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16D6ED75-BBC5-4A7F-8407-C971FCCE98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3D22B203-93D4-49E9-864F-689DAF5236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796E4-46DC-4F4C-9C07-5371ED3C3E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8964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3D5C038-3522-431D-87BE-7CFA9834FF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ADC4E588-0F00-4384-9F1F-F5C9E3DA1A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EE89D4BC-E56F-434F-913A-C71EE4E082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48839-2E5F-4FCD-9385-9841CECCCCC4}" type="datetimeFigureOut">
              <a:rPr lang="ru-RU" smtClean="0"/>
              <a:t>21.12.2023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1F9AB716-A8D1-4D69-BD98-B3B2E800E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ABA62A0C-B6F2-42D3-8C52-2FF842F6D3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796E4-46DC-4F4C-9C07-5371ED3C3E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285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5B04A08-E050-4053-8984-12BBC8E964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CE542FE7-6161-49CC-BC77-6DCA71AB92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5BC7ED17-C6C0-4B04-8221-829B5E38AF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48839-2E5F-4FCD-9385-9841CECCCCC4}" type="datetimeFigureOut">
              <a:rPr lang="ru-RU" smtClean="0"/>
              <a:t>21.12.2023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496ACE2A-66AE-434A-B79F-6789D4C38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A508750E-3676-4599-B399-1616DA3DED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796E4-46DC-4F4C-9C07-5371ED3C3E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9181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039ABB5-252F-4287-B9DB-9F45548985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E98B0176-9100-4412-8D04-3956CCDA49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7F9CFD9A-1562-4710-8B23-02E3F449B5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23A1EC48-318E-49FB-86F6-43C974CEDC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48839-2E5F-4FCD-9385-9841CECCCCC4}" type="datetimeFigureOut">
              <a:rPr lang="ru-RU" smtClean="0"/>
              <a:t>21.12.2023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EF3DD520-2EDD-440C-BB5E-5226A04F3A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703C1C0C-1785-4ABF-9EAA-A07953F12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796E4-46DC-4F4C-9C07-5371ED3C3E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4041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84231B2-1DC3-47D3-BB38-019BF65C8B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FB00D8E1-DCE9-4EE4-89A5-5A59DCA858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EE361F16-CADF-4C8C-A7C4-95113ECD70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18C4106D-E03F-49F9-B57D-F511E44B3C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9D21BD0C-B38E-470E-8450-61B520B0BDB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8FCFC90D-B2BF-415A-8F29-DDD9DB526D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48839-2E5F-4FCD-9385-9841CECCCCC4}" type="datetimeFigureOut">
              <a:rPr lang="ru-RU" smtClean="0"/>
              <a:t>21.12.2023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458F0A58-A757-4749-9A27-EC9553889B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CCF6A723-A1F8-42E8-B069-820FDFE3A4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796E4-46DC-4F4C-9C07-5371ED3C3E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2706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A972743-E750-46F7-8B23-17A0CB1B97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3604CFA0-DF05-4D8C-8E5E-48A480DFF8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48839-2E5F-4FCD-9385-9841CECCCCC4}" type="datetimeFigureOut">
              <a:rPr lang="ru-RU" smtClean="0"/>
              <a:t>21.12.2023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E45FC85E-5960-4203-B855-7EAEC710D4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944812AA-A82C-460E-8580-C311591C4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796E4-46DC-4F4C-9C07-5371ED3C3E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800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3ABAC833-9583-4819-A73C-9834D42D0D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48839-2E5F-4FCD-9385-9841CECCCCC4}" type="datetimeFigureOut">
              <a:rPr lang="ru-RU" smtClean="0"/>
              <a:t>21.12.2023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7A1B4BAD-8B25-416D-A92A-A661435AA7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7426697C-C936-4018-92B8-5CA6FABF4E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796E4-46DC-4F4C-9C07-5371ED3C3E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4782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6EBB934-6DE9-4C5D-964E-65571BE789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454D6F1F-0591-4F30-B0B7-B4A89AC085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51A51593-8ADF-4AD1-8B9E-71971FA7B7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1CDCB633-62A2-4001-8013-B39E5760FC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48839-2E5F-4FCD-9385-9841CECCCCC4}" type="datetimeFigureOut">
              <a:rPr lang="ru-RU" smtClean="0"/>
              <a:t>21.12.2023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4F76BE7B-2A82-4FB0-8DCE-2A44B9DBF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01F2F264-AC45-4A20-A3DA-F7103D7904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796E4-46DC-4F4C-9C07-5371ED3C3E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4570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C3CF078-E04C-428A-96D2-8C3A015BDC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427DE1C0-285E-47B6-AF60-79C712F932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4034E319-A0D4-4847-B031-A29323CA85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5C060F3D-E1E5-4D7E-8C34-1D28DC7ADC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48839-2E5F-4FCD-9385-9841CECCCCC4}" type="datetimeFigureOut">
              <a:rPr lang="ru-RU" smtClean="0"/>
              <a:t>21.12.2023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8ABEF55D-40BF-4BE1-B60F-F66AA84CF7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470D5D7D-51A4-4A9B-A228-6681819AA4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796E4-46DC-4F4C-9C07-5371ED3C3E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9317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E5E1C93-7273-4DA1-8345-628C07AF7D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3C817E9D-BEF3-4AD5-8894-A097E19E53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21227CCA-D85B-4C26-ACB8-E7F4CBFC04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548839-2E5F-4FCD-9385-9841CECCCCC4}" type="datetimeFigureOut">
              <a:rPr lang="ru-RU" smtClean="0"/>
              <a:t>21.12.2023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4793FC40-929E-4354-A3C4-239C019F8C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F6597033-0DD1-4327-930F-3D19E311AD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4796E4-46DC-4F4C-9C07-5371ED3C3E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9530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0167938" y="6429375"/>
            <a:ext cx="347662" cy="285750"/>
          </a:xfrm>
        </p:spPr>
        <p:txBody>
          <a:bodyPr/>
          <a:lstStyle/>
          <a:p>
            <a:pPr algn="ctr">
              <a:defRPr/>
            </a:pPr>
            <a:fld id="{AD987F0A-53C7-4A4A-8BA7-E39A8CD592AC}" type="slidenum">
              <a:rPr lang="ru-RU" b="1">
                <a:solidFill>
                  <a:schemeClr val="accent5">
                    <a:lumMod val="50000"/>
                  </a:schemeClr>
                </a:solidFill>
              </a:rPr>
              <a:pPr algn="ctr">
                <a:defRPr/>
              </a:pPr>
              <a:t>1</a:t>
            </a:fld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graphicFrame>
        <p:nvGraphicFramePr>
          <p:cNvPr id="6" name="Схема 5"/>
          <p:cNvGraphicFramePr/>
          <p:nvPr>
            <p:extLst/>
          </p:nvPr>
        </p:nvGraphicFramePr>
        <p:xfrm>
          <a:off x="1647845" y="959979"/>
          <a:ext cx="4500593" cy="51899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Скругленный прямоугольник 9"/>
          <p:cNvSpPr/>
          <p:nvPr/>
        </p:nvSpPr>
        <p:spPr>
          <a:xfrm>
            <a:off x="6358934" y="1500189"/>
            <a:ext cx="3769515" cy="714375"/>
          </a:xfrm>
          <a:prstGeom prst="roundRect">
            <a:avLst/>
          </a:prstGeom>
          <a:solidFill>
            <a:schemeClr val="bg1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Проблемы, решение которых требуется на федеральном уровне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381750" y="2903827"/>
            <a:ext cx="3746698" cy="714375"/>
          </a:xfrm>
          <a:prstGeom prst="roundRect">
            <a:avLst/>
          </a:prstGeom>
          <a:solidFill>
            <a:schemeClr val="bg1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Проблемы, решение которых требуется на региональном уровне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400733" y="4428341"/>
            <a:ext cx="3865563" cy="1582737"/>
          </a:xfrm>
          <a:prstGeom prst="roundRect">
            <a:avLst/>
          </a:prstGeom>
          <a:solidFill>
            <a:schemeClr val="bg1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just"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alt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altLang="ru-RU" sz="1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</a:t>
            </a:r>
            <a:r>
              <a:rPr lang="ru-RU" alt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стандарта организации адаптации первокурсников</a:t>
            </a:r>
          </a:p>
          <a:p>
            <a:pPr algn="just">
              <a:defRPr/>
            </a:pP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altLang="ru-RU" sz="1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 </a:t>
            </a:r>
            <a:r>
              <a:rPr lang="ru-RU" alt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мотивации к дальнейшему обучению получения образования</a:t>
            </a:r>
          </a:p>
          <a:p>
            <a:pPr>
              <a:defRPr/>
            </a:pP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alt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Отчисление </a:t>
            </a:r>
            <a:r>
              <a:rPr lang="ru-RU" altLang="ru-RU" sz="1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первокурсников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ятно 1 60"/>
          <p:cNvSpPr/>
          <p:nvPr/>
        </p:nvSpPr>
        <p:spPr>
          <a:xfrm>
            <a:off x="2524100" y="5506252"/>
            <a:ext cx="646112" cy="504825"/>
          </a:xfrm>
          <a:prstGeom prst="irregularSeal1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800" b="1" dirty="0">
                <a:solidFill>
                  <a:schemeClr val="bg1"/>
                </a:solidFill>
                <a:cs typeface="Arial" pitchFamily="34" charset="0"/>
              </a:rPr>
              <a:t>1</a:t>
            </a:r>
          </a:p>
        </p:txBody>
      </p:sp>
      <p:sp>
        <p:nvSpPr>
          <p:cNvPr id="13" name="Пятно 1 60"/>
          <p:cNvSpPr/>
          <p:nvPr/>
        </p:nvSpPr>
        <p:spPr>
          <a:xfrm>
            <a:off x="3336206" y="5506253"/>
            <a:ext cx="646112" cy="504825"/>
          </a:xfrm>
          <a:prstGeom prst="irregularSeal1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800" b="1" dirty="0">
                <a:solidFill>
                  <a:schemeClr val="bg1"/>
                </a:solidFill>
                <a:cs typeface="Arial" pitchFamily="34" charset="0"/>
              </a:rPr>
              <a:t>2</a:t>
            </a:r>
          </a:p>
        </p:txBody>
      </p:sp>
      <p:sp>
        <p:nvSpPr>
          <p:cNvPr id="14" name="Пятно 1 60"/>
          <p:cNvSpPr/>
          <p:nvPr/>
        </p:nvSpPr>
        <p:spPr>
          <a:xfrm>
            <a:off x="4231062" y="5543560"/>
            <a:ext cx="646112" cy="504825"/>
          </a:xfrm>
          <a:prstGeom prst="irregularSeal1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800" b="1" dirty="0">
                <a:solidFill>
                  <a:schemeClr val="bg1"/>
                </a:solidFill>
                <a:cs typeface="Arial" pitchFamily="34" charset="0"/>
              </a:rPr>
              <a:t>3</a:t>
            </a:r>
          </a:p>
        </p:txBody>
      </p:sp>
      <p:pic>
        <p:nvPicPr>
          <p:cNvPr id="15" name="Picture 3" descr="C:\Users\Администратор\Desktop\Coat_of_arms_of_Chelyabinsk_Oblast.svg.png">
            <a:extLst>
              <a:ext uri="{FF2B5EF4-FFF2-40B4-BE49-F238E27FC236}">
                <a16:creationId xmlns="" xmlns:a16="http://schemas.microsoft.com/office/drawing/2014/main" id="{9CAB8852-A417-4D29-8B91-8360D3232C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7844" y="34058"/>
            <a:ext cx="720000" cy="925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Заголовок 1"/>
          <p:cNvSpPr txBox="1">
            <a:spLocks/>
          </p:cNvSpPr>
          <p:nvPr/>
        </p:nvSpPr>
        <p:spPr>
          <a:xfrm>
            <a:off x="2608415" y="179609"/>
            <a:ext cx="3312369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defRPr/>
            </a:pPr>
            <a:r>
              <a:rPr lang="ru-RU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Челябинская область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5444" y="522303"/>
            <a:ext cx="6957847" cy="285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6374" y="6309320"/>
            <a:ext cx="6957847" cy="285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Прямоугольник 5"/>
          <p:cNvSpPr>
            <a:spLocks noChangeArrowheads="1"/>
          </p:cNvSpPr>
          <p:nvPr/>
        </p:nvSpPr>
        <p:spPr bwMode="auto">
          <a:xfrm>
            <a:off x="3982318" y="797802"/>
            <a:ext cx="479886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Пирамида  проблем</a:t>
            </a:r>
          </a:p>
        </p:txBody>
      </p:sp>
      <p:sp>
        <p:nvSpPr>
          <p:cNvPr id="20" name="Пятно 1 60"/>
          <p:cNvSpPr/>
          <p:nvPr/>
        </p:nvSpPr>
        <p:spPr>
          <a:xfrm>
            <a:off x="2804975" y="4797153"/>
            <a:ext cx="646112" cy="504825"/>
          </a:xfrm>
          <a:prstGeom prst="irregularSeal1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800" b="1" dirty="0">
                <a:solidFill>
                  <a:schemeClr val="bg1"/>
                </a:solidFill>
                <a:cs typeface="Arial" pitchFamily="34" charset="0"/>
              </a:rPr>
              <a:t>4</a:t>
            </a:r>
          </a:p>
        </p:txBody>
      </p:sp>
      <p:sp>
        <p:nvSpPr>
          <p:cNvPr id="21" name="Пятно 1 60"/>
          <p:cNvSpPr/>
          <p:nvPr/>
        </p:nvSpPr>
        <p:spPr>
          <a:xfrm>
            <a:off x="4231062" y="4836306"/>
            <a:ext cx="646112" cy="504825"/>
          </a:xfrm>
          <a:prstGeom prst="irregularSeal1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800" b="1" dirty="0">
                <a:solidFill>
                  <a:schemeClr val="bg1"/>
                </a:solidFill>
                <a:cs typeface="Arial" pitchFamily="34" charset="0"/>
              </a:rPr>
              <a:t>5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одержимое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1460319"/>
              </p:ext>
            </p:extLst>
          </p:nvPr>
        </p:nvGraphicFramePr>
        <p:xfrm>
          <a:off x="1885950" y="1484784"/>
          <a:ext cx="7954467" cy="53648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442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31165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52839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64034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Проблема </a:t>
                      </a:r>
                    </a:p>
                  </a:txBody>
                  <a:tcPr marL="91438" marR="91438" marT="45739" marB="45739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Коренная причина</a:t>
                      </a:r>
                    </a:p>
                  </a:txBody>
                  <a:tcPr marL="91438" marR="91438" marT="45739" marB="45739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Способ</a:t>
                      </a:r>
                      <a:r>
                        <a:rPr lang="ru-RU" sz="1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решения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8" marR="91438" marT="45739" marB="45739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1818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1.Отсутствие стандарта организации</a:t>
                      </a:r>
                      <a:r>
                        <a:rPr lang="ru-RU" altLang="ru-RU" sz="14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адаптации первокурсников</a:t>
                      </a:r>
                      <a:endParaRPr lang="ru-RU" alt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alt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7" marR="91427" marT="45735" marB="45735">
                    <a:solidFill>
                      <a:srgbClr val="9EE0FE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Единый</a:t>
                      </a:r>
                      <a:r>
                        <a:rPr lang="ru-RU" sz="1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стандарт</a:t>
                      </a:r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 адаптации первокурсников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8" marR="91438" marT="45739" marB="45739">
                    <a:solidFill>
                      <a:srgbClr val="9EE0FE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Разработка</a:t>
                      </a:r>
                      <a:r>
                        <a:rPr lang="ru-RU" sz="1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единого стандарта адаптации первокурсников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8" marR="91438" marT="45739" marB="45739">
                    <a:solidFill>
                      <a:srgbClr val="9EE0F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1818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400" b="0" kern="12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2.Отсутствие  </a:t>
                      </a:r>
                      <a:r>
                        <a:rPr lang="ru-RU" altLang="ru-RU" sz="14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мотивации к дальнейшему обучению получения образования</a:t>
                      </a:r>
                      <a:endParaRPr lang="ru-RU" altLang="ru-RU" sz="1400" b="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altLang="ru-RU" sz="1400" b="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7" marR="91427" marT="45735" marB="45735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самостоятельное решение выбора профессии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8" marR="91438" marT="45739" marB="45739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Мотивация выбора профессии через</a:t>
                      </a:r>
                      <a:r>
                        <a:rPr lang="ru-RU" sz="1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мероприятия профессиональной направленности 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8" marR="91438" marT="45739" marB="45739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31535">
                <a:tc>
                  <a:txBody>
                    <a:bodyPr/>
                    <a:lstStyle/>
                    <a:p>
                      <a:pPr algn="just"/>
                      <a:r>
                        <a:rPr lang="ru-RU" altLang="ru-RU" sz="14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3.Отчисление первокурсников</a:t>
                      </a:r>
                      <a:endParaRPr lang="ru-RU" altLang="ru-RU" sz="1400" b="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7" marR="91427" marT="45735" marB="45735">
                    <a:solidFill>
                      <a:srgbClr val="9EE0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Отдаленность учебного заведения от дома,</a:t>
                      </a:r>
                      <a:r>
                        <a:rPr lang="ru-RU" sz="1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сложность учебного материала, изменение привычного образа жизни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8" marR="91438" marT="45739" marB="45739">
                    <a:solidFill>
                      <a:srgbClr val="9EE0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индивидуальный подход к каждому студенту</a:t>
                      </a:r>
                      <a:endParaRPr lang="ru-RU" sz="14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8" marR="91438" marT="45739" marB="45739">
                    <a:solidFill>
                      <a:srgbClr val="9EE0F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731535">
                <a:tc>
                  <a:txBody>
                    <a:bodyPr/>
                    <a:lstStyle/>
                    <a:p>
                      <a:pPr algn="just"/>
                      <a:endParaRPr lang="ru-RU" altLang="ru-RU" sz="1400" b="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7" marR="91427" marT="45735" marB="45735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8" marR="91438" marT="45739" marB="45739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8" marR="91438" marT="45739" marB="45739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731535">
                <a:tc>
                  <a:txBody>
                    <a:bodyPr/>
                    <a:lstStyle/>
                    <a:p>
                      <a:pPr algn="just"/>
                      <a:endParaRPr lang="ru-RU" altLang="ru-RU" sz="1400" b="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7" marR="91427" marT="45735" marB="45735">
                    <a:solidFill>
                      <a:srgbClr val="9EE0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8" marR="91438" marT="45739" marB="45739">
                    <a:solidFill>
                      <a:srgbClr val="9EE0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8" marR="91438" marT="45739" marB="45739">
                    <a:solidFill>
                      <a:srgbClr val="9EE0F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AC7F4D-E65F-462B-8A35-B149C55565DD}" type="slidenum">
              <a:rPr lang="ru-RU"/>
              <a:pPr>
                <a:defRPr/>
              </a:pPr>
              <a:t>2</a:t>
            </a:fld>
            <a:endParaRPr lang="ru-RU" dirty="0"/>
          </a:p>
        </p:txBody>
      </p:sp>
      <p:sp>
        <p:nvSpPr>
          <p:cNvPr id="17434" name="Прямоугольник 5"/>
          <p:cNvSpPr>
            <a:spLocks noChangeArrowheads="1"/>
          </p:cNvSpPr>
          <p:nvPr/>
        </p:nvSpPr>
        <p:spPr bwMode="auto">
          <a:xfrm>
            <a:off x="3431704" y="788579"/>
            <a:ext cx="479886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Анализ проблем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9083" y="384436"/>
            <a:ext cx="6957847" cy="285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7408" y="6309320"/>
            <a:ext cx="6957847" cy="285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3" descr="C:\Users\Администратор\Desktop\Coat_of_arms_of_Chelyabinsk_Oblast.svg.png">
            <a:extLst>
              <a:ext uri="{FF2B5EF4-FFF2-40B4-BE49-F238E27FC236}">
                <a16:creationId xmlns="" xmlns:a16="http://schemas.microsoft.com/office/drawing/2014/main" id="{9CAB8852-A417-4D29-8B91-8360D3232C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7844" y="34058"/>
            <a:ext cx="720000" cy="925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2608415" y="179609"/>
            <a:ext cx="3312369" cy="360040"/>
          </a:xfrm>
        </p:spPr>
        <p:txBody>
          <a:bodyPr rtlCol="0">
            <a:noAutofit/>
          </a:bodyPr>
          <a:lstStyle/>
          <a:p>
            <a:pPr algn="just">
              <a:defRPr/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Челябинская область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117</Words>
  <Application>Microsoft Office PowerPoint</Application>
  <PresentationFormat>Широкоэкранный</PresentationFormat>
  <Paragraphs>36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Челябинская область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Челябинская область</dc:title>
  <dc:creator>Григорьева Ирина Анатольевна</dc:creator>
  <cp:lastModifiedBy>417-01</cp:lastModifiedBy>
  <cp:revision>8</cp:revision>
  <dcterms:created xsi:type="dcterms:W3CDTF">2022-11-08T03:38:56Z</dcterms:created>
  <dcterms:modified xsi:type="dcterms:W3CDTF">2023-12-21T09:42:39Z</dcterms:modified>
</cp:coreProperties>
</file>