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B272DB-3929-4A00-9DBD-353BA61F128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D19FA6-7C98-4E99-9B7A-E05950FFF23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272DB-3929-4A00-9DBD-353BA61F128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19FA6-7C98-4E99-9B7A-E05950FFF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7B272DB-3929-4A00-9DBD-353BA61F128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D19FA6-7C98-4E99-9B7A-E05950FFF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272DB-3929-4A00-9DBD-353BA61F128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19FA6-7C98-4E99-9B7A-E05950FFF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B272DB-3929-4A00-9DBD-353BA61F128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4D19FA6-7C98-4E99-9B7A-E05950FFF23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272DB-3929-4A00-9DBD-353BA61F128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19FA6-7C98-4E99-9B7A-E05950FFF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272DB-3929-4A00-9DBD-353BA61F128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19FA6-7C98-4E99-9B7A-E05950FFF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272DB-3929-4A00-9DBD-353BA61F128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19FA6-7C98-4E99-9B7A-E05950FFF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B272DB-3929-4A00-9DBD-353BA61F128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19FA6-7C98-4E99-9B7A-E05950FFF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272DB-3929-4A00-9DBD-353BA61F128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19FA6-7C98-4E99-9B7A-E05950FFF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272DB-3929-4A00-9DBD-353BA61F128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19FA6-7C98-4E99-9B7A-E05950FFF23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7B272DB-3929-4A00-9DBD-353BA61F128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4D19FA6-7C98-4E99-9B7A-E05950FFF2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Эффективное поведение на рынке труда</a:t>
            </a:r>
          </a:p>
        </p:txBody>
      </p:sp>
      <p:pic>
        <p:nvPicPr>
          <p:cNvPr id="2050" name="Picture 2" descr="http://csridi.ru/sites/default/files/field/image/training_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" y="1628800"/>
            <a:ext cx="3521985" cy="512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13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12439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72390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Источники </a:t>
            </a:r>
            <a:r>
              <a:rPr lang="ru-RU" sz="3200" dirty="0"/>
              <a:t>информации о вакансиях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dirty="0">
                <a:solidFill>
                  <a:srgbClr val="FFCC00"/>
                </a:solidFill>
              </a:rPr>
              <a:t>Центр занятости населения</a:t>
            </a:r>
          </a:p>
          <a:p>
            <a:pPr lvl="0"/>
            <a:r>
              <a:rPr lang="ru-RU" dirty="0">
                <a:solidFill>
                  <a:srgbClr val="FFCC00"/>
                </a:solidFill>
              </a:rPr>
              <a:t>Средства массовой информации-газеты, радио, телевидение</a:t>
            </a:r>
          </a:p>
          <a:p>
            <a:pPr lvl="0"/>
            <a:r>
              <a:rPr lang="ru-RU" dirty="0">
                <a:solidFill>
                  <a:srgbClr val="FFCC00"/>
                </a:solidFill>
              </a:rPr>
              <a:t>Ваши друзья, знакомые, родственники</a:t>
            </a:r>
          </a:p>
          <a:p>
            <a:pPr lvl="0"/>
            <a:r>
              <a:rPr lang="ru-RU" dirty="0">
                <a:solidFill>
                  <a:srgbClr val="FFCC00"/>
                </a:solidFill>
              </a:rPr>
              <a:t>Интернет</a:t>
            </a:r>
          </a:p>
        </p:txBody>
      </p:sp>
    </p:spTree>
    <p:extLst>
      <p:ext uri="{BB962C8B-B14F-4D97-AF65-F5344CB8AC3E}">
        <p14:creationId xmlns:p14="http://schemas.microsoft.com/office/powerpoint/2010/main" val="661089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12439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7239000" cy="6480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Собеседование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>
                <a:solidFill>
                  <a:srgbClr val="FFCC00"/>
                </a:solidFill>
              </a:rPr>
              <a:t>Хочешь </a:t>
            </a:r>
            <a:r>
              <a:rPr lang="ru-RU" dirty="0">
                <a:solidFill>
                  <a:srgbClr val="FFCC00"/>
                </a:solidFill>
              </a:rPr>
              <a:t>работу - готовься к </a:t>
            </a:r>
            <a:endParaRPr lang="ru-RU" dirty="0" smtClean="0">
              <a:solidFill>
                <a:srgbClr val="FFCC00"/>
              </a:solidFill>
            </a:endParaRPr>
          </a:p>
          <a:p>
            <a:pPr marL="0" lvl="0" indent="0">
              <a:buNone/>
            </a:pPr>
            <a:r>
              <a:rPr lang="ru-RU" dirty="0">
                <a:solidFill>
                  <a:srgbClr val="FFCC00"/>
                </a:solidFill>
              </a:rPr>
              <a:t>	</a:t>
            </a:r>
            <a:r>
              <a:rPr lang="ru-RU" dirty="0" smtClean="0">
                <a:solidFill>
                  <a:srgbClr val="FFCC00"/>
                </a:solidFill>
              </a:rPr>
              <a:t>			собеседованию</a:t>
            </a:r>
          </a:p>
          <a:p>
            <a:pPr marL="0" lvl="0" indent="0">
              <a:buNone/>
            </a:pPr>
            <a:endParaRPr lang="ru-RU" sz="2000" dirty="0" smtClean="0">
              <a:solidFill>
                <a:srgbClr val="FFCC00"/>
              </a:solidFill>
            </a:endParaRPr>
          </a:p>
          <a:p>
            <a:pPr marL="0" lvl="0" indent="0">
              <a:buNone/>
            </a:pPr>
            <a:r>
              <a:rPr lang="ru-RU" sz="2000" dirty="0" smtClean="0">
                <a:solidFill>
                  <a:srgbClr val="FFCC00"/>
                </a:solidFill>
              </a:rPr>
              <a:t>1. Настрой: - </a:t>
            </a:r>
            <a:r>
              <a:rPr lang="ru-RU" sz="2000" dirty="0">
                <a:solidFill>
                  <a:srgbClr val="FFCC00"/>
                </a:solidFill>
              </a:rPr>
              <a:t>видеть цель «Я хочу эту работу!»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CC00"/>
                </a:solidFill>
              </a:rPr>
              <a:t>   -доброжелательность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CC00"/>
                </a:solidFill>
              </a:rPr>
              <a:t>2.  </a:t>
            </a:r>
            <a:r>
              <a:rPr lang="ru-RU" sz="2000" dirty="0">
                <a:solidFill>
                  <a:srgbClr val="FFCC00"/>
                </a:solidFill>
              </a:rPr>
              <a:t>Собери информацию об организации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CC00"/>
                </a:solidFill>
              </a:rPr>
              <a:t>3. </a:t>
            </a:r>
            <a:r>
              <a:rPr lang="ru-RU" sz="2000" dirty="0">
                <a:solidFill>
                  <a:srgbClr val="FFCC00"/>
                </a:solidFill>
              </a:rPr>
              <a:t>Продумай ответы на возможные вопросы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CC00"/>
                </a:solidFill>
              </a:rPr>
              <a:t>4.Сформулируйте </a:t>
            </a:r>
            <a:r>
              <a:rPr lang="ru-RU" sz="2000" dirty="0">
                <a:solidFill>
                  <a:srgbClr val="FFCC00"/>
                </a:solidFill>
              </a:rPr>
              <a:t>свои вопросы в отношении места работы и самого предприятия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CC00"/>
                </a:solidFill>
              </a:rPr>
              <a:t>5. </a:t>
            </a:r>
            <a:r>
              <a:rPr lang="ru-RU" sz="2000" dirty="0">
                <a:solidFill>
                  <a:srgbClr val="FFCC00"/>
                </a:solidFill>
              </a:rPr>
              <a:t>Имидж «Я тот, кто вам нужен!»</a:t>
            </a:r>
          </a:p>
          <a:p>
            <a:pPr marL="0" lvl="0" indent="0">
              <a:buNone/>
            </a:pPr>
            <a:endParaRPr lang="ru-RU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882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12439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КОГДА СМОЖЕТЕ ПРИСТУПИТЬ?</a:t>
            </a:r>
            <a:endParaRPr lang="ru-RU" sz="3200" dirty="0"/>
          </a:p>
        </p:txBody>
      </p:sp>
      <p:pic>
        <p:nvPicPr>
          <p:cNvPr id="3074" name="Picture 2" descr="http://dmir.ru/images/optovaya-i-roznichnaya-prodazha-bytovoy-himii-146424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609" y="1988840"/>
            <a:ext cx="5405173" cy="405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15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12439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72390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первые</a:t>
            </a:r>
            <a:r>
              <a:rPr lang="ru-RU" sz="3200" dirty="0"/>
              <a:t>, безошибочные шаги при </a:t>
            </a:r>
            <a:r>
              <a:rPr lang="ru-RU" sz="3200" dirty="0" smtClean="0"/>
              <a:t>трудоустройстве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endParaRPr lang="ru-RU" dirty="0"/>
          </a:p>
          <a:p>
            <a:pPr marL="0" lvl="0" indent="0">
              <a:buNone/>
            </a:pP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1. Самокритично 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оцените свои 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возможности</a:t>
            </a:r>
          </a:p>
          <a:p>
            <a:pPr marL="0" lvl="0" indent="0">
              <a:buNone/>
            </a:pP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78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12439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72390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первые</a:t>
            </a:r>
            <a:r>
              <a:rPr lang="ru-RU" sz="3200" dirty="0"/>
              <a:t>, безошибочные шаги при </a:t>
            </a:r>
            <a:r>
              <a:rPr lang="ru-RU" sz="3200" dirty="0" smtClean="0"/>
              <a:t>трудоустройстве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endParaRPr lang="ru-RU" dirty="0"/>
          </a:p>
          <a:p>
            <a:pPr marL="0" lvl="0" indent="0">
              <a:buNone/>
            </a:pP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2. Сформулируйте цель поиска работы</a:t>
            </a:r>
          </a:p>
          <a:p>
            <a:pPr marL="0" lvl="0" indent="0">
              <a:buNone/>
            </a:pP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0" lvl="0" indent="0">
              <a:buNone/>
            </a:pP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А) конкретно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Б) измеримо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В) реально, не противоречиво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Г) достижимо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Д) лимитировано во времени</a:t>
            </a:r>
          </a:p>
          <a:p>
            <a:pPr marL="0" lvl="0" indent="0">
              <a:buNone/>
            </a:pP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91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12439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72390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первые</a:t>
            </a:r>
            <a:r>
              <a:rPr lang="ru-RU" sz="3200" dirty="0"/>
              <a:t>, безошибочные шаги при </a:t>
            </a:r>
            <a:r>
              <a:rPr lang="ru-RU" sz="3200" dirty="0" smtClean="0"/>
              <a:t>трудоустройстве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endParaRPr lang="ru-RU" dirty="0"/>
          </a:p>
          <a:p>
            <a:pPr marL="0" lvl="0" indent="0">
              <a:buNone/>
            </a:pP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3. Не 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ждите завершения обучения, 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начните 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собирать информацию и презентовать себя уже сейчас</a:t>
            </a:r>
          </a:p>
          <a:p>
            <a:pPr marL="0" lvl="0" indent="0">
              <a:buNone/>
            </a:pP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637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12439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72390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первые</a:t>
            </a:r>
            <a:r>
              <a:rPr lang="ru-RU" sz="3200" dirty="0"/>
              <a:t>, безошибочные шаги при </a:t>
            </a:r>
            <a:r>
              <a:rPr lang="ru-RU" sz="3200" dirty="0" smtClean="0"/>
              <a:t>трудоустройстве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endParaRPr lang="ru-RU" dirty="0"/>
          </a:p>
          <a:p>
            <a:pPr marL="0" lvl="0" indent="0">
              <a:buNone/>
            </a:pP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4. «Береги 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честь 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смолоду» 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Испорченная 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репутация серьезно усложнит  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трудоустройство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0" lvl="0" indent="0">
              <a:buNone/>
            </a:pP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139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12439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72390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первые</a:t>
            </a:r>
            <a:r>
              <a:rPr lang="ru-RU" sz="3200" dirty="0"/>
              <a:t>, безошибочные шаги при </a:t>
            </a:r>
            <a:r>
              <a:rPr lang="ru-RU" sz="3200" dirty="0" smtClean="0"/>
              <a:t>трудоустройстве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endParaRPr lang="ru-RU" dirty="0"/>
          </a:p>
          <a:p>
            <a:pPr marL="0" lvl="0" indent="0">
              <a:buNone/>
            </a:pP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5. 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Составьте резюме</a:t>
            </a:r>
          </a:p>
          <a:p>
            <a:pPr marL="0" lvl="0" indent="0">
              <a:buNone/>
            </a:pP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866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7239000" cy="63367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Фамилия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Имя Отчество</a:t>
            </a:r>
          </a:p>
          <a:p>
            <a:pPr marL="0" indent="0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      			Трудоустройство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должность товароведа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рождения: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Число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месяц, год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Семейное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положение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	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Состою в зарегистрированном браке, не замужем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	(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холост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Домашний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адрес: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 указанием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индекса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Телефон:		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Домашний, рабочий, сотовый</a:t>
            </a:r>
          </a:p>
          <a:p>
            <a:pPr marL="0" indent="0"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Наименование учебного заведения, форма обучения указать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валификация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название дипломного проекта,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поступления- окончания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	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дисциплины, практика для выпускников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Дополнительное	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Курсы, тренинги - имеющие отношение 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новой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	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профессии (основные дисциплины).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Профессиональный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опыт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Перечисляется в обратном хронологическом порядке,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указать год 			более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мест.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Название организации, должность,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	выполняемые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функции, достижения.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Дополнительные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сведения: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Навыки, способности, знания.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Индивидуальные качества:	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Охарактеризуйте себя, в соответствии заявленной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		целью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резюме.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	По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требованию могу предоставить рекомендации.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Дата					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Подпись 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98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12439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72390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первые</a:t>
            </a:r>
            <a:r>
              <a:rPr lang="ru-RU" sz="3200" dirty="0"/>
              <a:t>, безошибочные шаги при </a:t>
            </a:r>
            <a:r>
              <a:rPr lang="ru-RU" sz="3200" dirty="0" smtClean="0"/>
              <a:t>трудоустройстве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endParaRPr lang="ru-RU" dirty="0"/>
          </a:p>
          <a:p>
            <a:pPr marL="0" lvl="0" indent="0">
              <a:buNone/>
            </a:pP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6. 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Добивайтесь приглашения на собеседование </a:t>
            </a:r>
            <a:endParaRPr lang="ru-RU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При неудаче анализируйте 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результат и превращайте в ценный 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опыт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166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12439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72390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первые</a:t>
            </a:r>
            <a:r>
              <a:rPr lang="ru-RU" sz="3200" dirty="0"/>
              <a:t>, безошибочные шаги при </a:t>
            </a:r>
            <a:r>
              <a:rPr lang="ru-RU" sz="3200" dirty="0" smtClean="0"/>
              <a:t>трудоустройстве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7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 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Корректно напоминайте о себе, если вашу кандидатуру обещали: 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рассмотреть,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подумать</a:t>
            </a: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позвонить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221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</TotalTime>
  <Words>178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Эффективное поведение на рынке труда</vt:lpstr>
      <vt:lpstr>первые, безошибочные шаги при трудоустройстве</vt:lpstr>
      <vt:lpstr>первые, безошибочные шаги при трудоустройстве</vt:lpstr>
      <vt:lpstr>первые, безошибочные шаги при трудоустройстве</vt:lpstr>
      <vt:lpstr>первые, безошибочные шаги при трудоустройстве</vt:lpstr>
      <vt:lpstr>первые, безошибочные шаги при трудоустройстве</vt:lpstr>
      <vt:lpstr>Презентация PowerPoint</vt:lpstr>
      <vt:lpstr>первые, безошибочные шаги при трудоустройстве</vt:lpstr>
      <vt:lpstr>первые, безошибочные шаги при трудоустройстве</vt:lpstr>
      <vt:lpstr>Источники информации о вакансиях</vt:lpstr>
      <vt:lpstr>Собеседование</vt:lpstr>
      <vt:lpstr>КОГДА СМОЖЕТЕ ПРИСТУПИТЬ?</vt:lpstr>
    </vt:vector>
  </TitlesOfParts>
  <Company>SPecialiS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Эффективное поведение на рынке труда</dc:title>
  <dc:creator>Владимир</dc:creator>
  <cp:lastModifiedBy>Владимир</cp:lastModifiedBy>
  <cp:revision>8</cp:revision>
  <dcterms:created xsi:type="dcterms:W3CDTF">2016-02-16T15:56:46Z</dcterms:created>
  <dcterms:modified xsi:type="dcterms:W3CDTF">2016-02-16T17:13:23Z</dcterms:modified>
</cp:coreProperties>
</file>