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57" r:id="rId3"/>
    <p:sldId id="259" r:id="rId4"/>
    <p:sldId id="256" r:id="rId5"/>
    <p:sldId id="268" r:id="rId6"/>
    <p:sldId id="260" r:id="rId7"/>
    <p:sldId id="269" r:id="rId8"/>
    <p:sldId id="267" r:id="rId9"/>
    <p:sldId id="265" r:id="rId10"/>
    <p:sldId id="266" r:id="rId11"/>
    <p:sldId id="270" r:id="rId12"/>
    <p:sldId id="271" r:id="rId13"/>
    <p:sldId id="262" r:id="rId1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2FF"/>
    <a:srgbClr val="004F8A"/>
    <a:srgbClr val="A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1128" y="3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831FB-E7BA-4569-8847-B6636417B8D0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F1449-3D37-405A-A893-EFE67AF0E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2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F1449-3D37-405A-A893-EFE67AF0E0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6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F7A6-03D8-4D5B-B56C-16B6EE22980F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B1F2-7151-4FCF-B173-B51E35421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60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F7A6-03D8-4D5B-B56C-16B6EE22980F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B1F2-7151-4FCF-B173-B51E35421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1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F7A6-03D8-4D5B-B56C-16B6EE22980F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B1F2-7151-4FCF-B173-B51E35421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2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F7A6-03D8-4D5B-B56C-16B6EE22980F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B1F2-7151-4FCF-B173-B51E35421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F7A6-03D8-4D5B-B56C-16B6EE22980F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B1F2-7151-4FCF-B173-B51E35421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8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F7A6-03D8-4D5B-B56C-16B6EE22980F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B1F2-7151-4FCF-B173-B51E35421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9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F7A6-03D8-4D5B-B56C-16B6EE22980F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B1F2-7151-4FCF-B173-B51E35421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0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F7A6-03D8-4D5B-B56C-16B6EE22980F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B1F2-7151-4FCF-B173-B51E35421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3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F7A6-03D8-4D5B-B56C-16B6EE22980F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B1F2-7151-4FCF-B173-B51E35421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5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F7A6-03D8-4D5B-B56C-16B6EE22980F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B1F2-7151-4FCF-B173-B51E35421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7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F7A6-03D8-4D5B-B56C-16B6EE22980F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B1F2-7151-4FCF-B173-B51E35421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9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8F7A6-03D8-4D5B-B56C-16B6EE22980F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4B1F2-7151-4FCF-B173-B51E35421F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2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tki.yandex.ru/users/yuvl/view/852199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" y="319599"/>
            <a:ext cx="9023648" cy="507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220"/>
            <a:ext cx="9023648" cy="507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0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3204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Планшет Lenovo Tab M10 Wi-Fi, 10.1&quot;, 16GB, черный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 Планшет Lenovo Tab M10 Wi-Fi, 10.1&quot;, 16GB, черный #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Какой планшет купить чтобы не пожалеть об этом - AndroidInsider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4055"/>
            <a:ext cx="4227239" cy="254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Рейтинг лучших планшетов с диагональю 12 дюймов. Какой купить в 2020 году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6277"/>
            <a:ext cx="4172471" cy="26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2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683568" y="2202157"/>
            <a:ext cx="142100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 descr="IMG_05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7515"/>
            <a:ext cx="7272808" cy="545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4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88" y="877280"/>
            <a:ext cx="7272808" cy="40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347054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rial Black" panose="020B0A04020102020204" pitchFamily="34" charset="0"/>
              </a:rPr>
              <a:t>СПАСИБО ЗА ВНИМАНИЕ 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043608" y="1201316"/>
            <a:ext cx="7272808" cy="4032448"/>
          </a:xfrm>
          <a:custGeom>
            <a:avLst/>
            <a:gdLst>
              <a:gd name="connsiteX0" fmla="*/ 1269068 w 3175981"/>
              <a:gd name="connsiteY0" fmla="*/ 912187 h 1009686"/>
              <a:gd name="connsiteX1" fmla="*/ 301505 w 3175981"/>
              <a:gd name="connsiteY1" fmla="*/ 997247 h 1009686"/>
              <a:gd name="connsiteX2" fmla="*/ 3793 w 3175981"/>
              <a:gd name="connsiteY2" fmla="*/ 614475 h 1009686"/>
              <a:gd name="connsiteX3" fmla="*/ 184547 w 3175981"/>
              <a:gd name="connsiteY3" fmla="*/ 125378 h 1009686"/>
              <a:gd name="connsiteX4" fmla="*/ 875663 w 3175981"/>
              <a:gd name="connsiteY4" fmla="*/ 8420 h 1009686"/>
              <a:gd name="connsiteX5" fmla="*/ 1524249 w 3175981"/>
              <a:gd name="connsiteY5" fmla="*/ 295499 h 1009686"/>
              <a:gd name="connsiteX6" fmla="*/ 2045244 w 3175981"/>
              <a:gd name="connsiteY6" fmla="*/ 444354 h 1009686"/>
              <a:gd name="connsiteX7" fmla="*/ 2491812 w 3175981"/>
              <a:gd name="connsiteY7" fmla="*/ 125378 h 1009686"/>
              <a:gd name="connsiteX8" fmla="*/ 3065970 w 3175981"/>
              <a:gd name="connsiteY8" fmla="*/ 136010 h 1009686"/>
              <a:gd name="connsiteX9" fmla="*/ 3108500 w 3175981"/>
              <a:gd name="connsiteY9" fmla="*/ 901554 h 1009686"/>
              <a:gd name="connsiteX10" fmla="*/ 2332323 w 3175981"/>
              <a:gd name="connsiteY10" fmla="*/ 890922 h 1009686"/>
              <a:gd name="connsiteX11" fmla="*/ 1821961 w 3175981"/>
              <a:gd name="connsiteY11" fmla="*/ 869657 h 1009686"/>
              <a:gd name="connsiteX12" fmla="*/ 1269068 w 3175981"/>
              <a:gd name="connsiteY12" fmla="*/ 912187 h 1009686"/>
              <a:gd name="connsiteX0" fmla="*/ 1269068 w 3175981"/>
              <a:gd name="connsiteY0" fmla="*/ 912187 h 1009686"/>
              <a:gd name="connsiteX1" fmla="*/ 301505 w 3175981"/>
              <a:gd name="connsiteY1" fmla="*/ 997247 h 1009686"/>
              <a:gd name="connsiteX2" fmla="*/ 3793 w 3175981"/>
              <a:gd name="connsiteY2" fmla="*/ 614475 h 1009686"/>
              <a:gd name="connsiteX3" fmla="*/ 184547 w 3175981"/>
              <a:gd name="connsiteY3" fmla="*/ 125378 h 1009686"/>
              <a:gd name="connsiteX4" fmla="*/ 875663 w 3175981"/>
              <a:gd name="connsiteY4" fmla="*/ 8420 h 1009686"/>
              <a:gd name="connsiteX5" fmla="*/ 1524249 w 3175981"/>
              <a:gd name="connsiteY5" fmla="*/ 295499 h 1009686"/>
              <a:gd name="connsiteX6" fmla="*/ 2013346 w 3175981"/>
              <a:gd name="connsiteY6" fmla="*/ 306131 h 1009686"/>
              <a:gd name="connsiteX7" fmla="*/ 2491812 w 3175981"/>
              <a:gd name="connsiteY7" fmla="*/ 125378 h 1009686"/>
              <a:gd name="connsiteX8" fmla="*/ 3065970 w 3175981"/>
              <a:gd name="connsiteY8" fmla="*/ 136010 h 1009686"/>
              <a:gd name="connsiteX9" fmla="*/ 3108500 w 3175981"/>
              <a:gd name="connsiteY9" fmla="*/ 901554 h 1009686"/>
              <a:gd name="connsiteX10" fmla="*/ 2332323 w 3175981"/>
              <a:gd name="connsiteY10" fmla="*/ 890922 h 1009686"/>
              <a:gd name="connsiteX11" fmla="*/ 1821961 w 3175981"/>
              <a:gd name="connsiteY11" fmla="*/ 869657 h 1009686"/>
              <a:gd name="connsiteX12" fmla="*/ 1269068 w 3175981"/>
              <a:gd name="connsiteY12" fmla="*/ 912187 h 1009686"/>
              <a:gd name="connsiteX0" fmla="*/ 1269068 w 3175981"/>
              <a:gd name="connsiteY0" fmla="*/ 907068 h 1004567"/>
              <a:gd name="connsiteX1" fmla="*/ 301505 w 3175981"/>
              <a:gd name="connsiteY1" fmla="*/ 992128 h 1004567"/>
              <a:gd name="connsiteX2" fmla="*/ 3793 w 3175981"/>
              <a:gd name="connsiteY2" fmla="*/ 609356 h 1004567"/>
              <a:gd name="connsiteX3" fmla="*/ 184547 w 3175981"/>
              <a:gd name="connsiteY3" fmla="*/ 120259 h 1004567"/>
              <a:gd name="connsiteX4" fmla="*/ 875663 w 3175981"/>
              <a:gd name="connsiteY4" fmla="*/ 3301 h 1004567"/>
              <a:gd name="connsiteX5" fmla="*/ 1502984 w 3175981"/>
              <a:gd name="connsiteY5" fmla="*/ 205320 h 1004567"/>
              <a:gd name="connsiteX6" fmla="*/ 2013346 w 3175981"/>
              <a:gd name="connsiteY6" fmla="*/ 301012 h 1004567"/>
              <a:gd name="connsiteX7" fmla="*/ 2491812 w 3175981"/>
              <a:gd name="connsiteY7" fmla="*/ 120259 h 1004567"/>
              <a:gd name="connsiteX8" fmla="*/ 3065970 w 3175981"/>
              <a:gd name="connsiteY8" fmla="*/ 130891 h 1004567"/>
              <a:gd name="connsiteX9" fmla="*/ 3108500 w 3175981"/>
              <a:gd name="connsiteY9" fmla="*/ 896435 h 1004567"/>
              <a:gd name="connsiteX10" fmla="*/ 2332323 w 3175981"/>
              <a:gd name="connsiteY10" fmla="*/ 885803 h 1004567"/>
              <a:gd name="connsiteX11" fmla="*/ 1821961 w 3175981"/>
              <a:gd name="connsiteY11" fmla="*/ 864538 h 1004567"/>
              <a:gd name="connsiteX12" fmla="*/ 1269068 w 3175981"/>
              <a:gd name="connsiteY12" fmla="*/ 907068 h 1004567"/>
              <a:gd name="connsiteX0" fmla="*/ 1269068 w 3311209"/>
              <a:gd name="connsiteY0" fmla="*/ 907068 h 1004567"/>
              <a:gd name="connsiteX1" fmla="*/ 301505 w 3311209"/>
              <a:gd name="connsiteY1" fmla="*/ 992128 h 1004567"/>
              <a:gd name="connsiteX2" fmla="*/ 3793 w 3311209"/>
              <a:gd name="connsiteY2" fmla="*/ 609356 h 1004567"/>
              <a:gd name="connsiteX3" fmla="*/ 184547 w 3311209"/>
              <a:gd name="connsiteY3" fmla="*/ 120259 h 1004567"/>
              <a:gd name="connsiteX4" fmla="*/ 875663 w 3311209"/>
              <a:gd name="connsiteY4" fmla="*/ 3301 h 1004567"/>
              <a:gd name="connsiteX5" fmla="*/ 1502984 w 3311209"/>
              <a:gd name="connsiteY5" fmla="*/ 205320 h 1004567"/>
              <a:gd name="connsiteX6" fmla="*/ 2013346 w 3311209"/>
              <a:gd name="connsiteY6" fmla="*/ 301012 h 1004567"/>
              <a:gd name="connsiteX7" fmla="*/ 2491812 w 3311209"/>
              <a:gd name="connsiteY7" fmla="*/ 120259 h 1004567"/>
              <a:gd name="connsiteX8" fmla="*/ 3065970 w 3311209"/>
              <a:gd name="connsiteY8" fmla="*/ 130891 h 1004567"/>
              <a:gd name="connsiteX9" fmla="*/ 3310519 w 3311209"/>
              <a:gd name="connsiteY9" fmla="*/ 556194 h 1004567"/>
              <a:gd name="connsiteX10" fmla="*/ 3108500 w 3311209"/>
              <a:gd name="connsiteY10" fmla="*/ 896435 h 1004567"/>
              <a:gd name="connsiteX11" fmla="*/ 2332323 w 3311209"/>
              <a:gd name="connsiteY11" fmla="*/ 885803 h 1004567"/>
              <a:gd name="connsiteX12" fmla="*/ 1821961 w 3311209"/>
              <a:gd name="connsiteY12" fmla="*/ 864538 h 1004567"/>
              <a:gd name="connsiteX13" fmla="*/ 1269068 w 3311209"/>
              <a:gd name="connsiteY13" fmla="*/ 907068 h 1004567"/>
              <a:gd name="connsiteX0" fmla="*/ 1269068 w 3316907"/>
              <a:gd name="connsiteY0" fmla="*/ 907068 h 1004567"/>
              <a:gd name="connsiteX1" fmla="*/ 301505 w 3316907"/>
              <a:gd name="connsiteY1" fmla="*/ 992128 h 1004567"/>
              <a:gd name="connsiteX2" fmla="*/ 3793 w 3316907"/>
              <a:gd name="connsiteY2" fmla="*/ 609356 h 1004567"/>
              <a:gd name="connsiteX3" fmla="*/ 184547 w 3316907"/>
              <a:gd name="connsiteY3" fmla="*/ 120259 h 1004567"/>
              <a:gd name="connsiteX4" fmla="*/ 875663 w 3316907"/>
              <a:gd name="connsiteY4" fmla="*/ 3301 h 1004567"/>
              <a:gd name="connsiteX5" fmla="*/ 1502984 w 3316907"/>
              <a:gd name="connsiteY5" fmla="*/ 205320 h 1004567"/>
              <a:gd name="connsiteX6" fmla="*/ 2013346 w 3316907"/>
              <a:gd name="connsiteY6" fmla="*/ 301012 h 1004567"/>
              <a:gd name="connsiteX7" fmla="*/ 2491812 w 3316907"/>
              <a:gd name="connsiteY7" fmla="*/ 120259 h 1004567"/>
              <a:gd name="connsiteX8" fmla="*/ 3065970 w 3316907"/>
              <a:gd name="connsiteY8" fmla="*/ 130891 h 1004567"/>
              <a:gd name="connsiteX9" fmla="*/ 3310519 w 3316907"/>
              <a:gd name="connsiteY9" fmla="*/ 556194 h 1004567"/>
              <a:gd name="connsiteX10" fmla="*/ 3182928 w 3316907"/>
              <a:gd name="connsiteY10" fmla="*/ 981495 h 1004567"/>
              <a:gd name="connsiteX11" fmla="*/ 2332323 w 3316907"/>
              <a:gd name="connsiteY11" fmla="*/ 885803 h 1004567"/>
              <a:gd name="connsiteX12" fmla="*/ 1821961 w 3316907"/>
              <a:gd name="connsiteY12" fmla="*/ 864538 h 1004567"/>
              <a:gd name="connsiteX13" fmla="*/ 1269068 w 3316907"/>
              <a:gd name="connsiteY13" fmla="*/ 907068 h 1004567"/>
              <a:gd name="connsiteX0" fmla="*/ 1269068 w 3316907"/>
              <a:gd name="connsiteY0" fmla="*/ 907068 h 1005136"/>
              <a:gd name="connsiteX1" fmla="*/ 301505 w 3316907"/>
              <a:gd name="connsiteY1" fmla="*/ 992128 h 1005136"/>
              <a:gd name="connsiteX2" fmla="*/ 3793 w 3316907"/>
              <a:gd name="connsiteY2" fmla="*/ 609356 h 1005136"/>
              <a:gd name="connsiteX3" fmla="*/ 184547 w 3316907"/>
              <a:gd name="connsiteY3" fmla="*/ 120259 h 1005136"/>
              <a:gd name="connsiteX4" fmla="*/ 875663 w 3316907"/>
              <a:gd name="connsiteY4" fmla="*/ 3301 h 1005136"/>
              <a:gd name="connsiteX5" fmla="*/ 1502984 w 3316907"/>
              <a:gd name="connsiteY5" fmla="*/ 205320 h 1005136"/>
              <a:gd name="connsiteX6" fmla="*/ 2013346 w 3316907"/>
              <a:gd name="connsiteY6" fmla="*/ 301012 h 1005136"/>
              <a:gd name="connsiteX7" fmla="*/ 2491812 w 3316907"/>
              <a:gd name="connsiteY7" fmla="*/ 120259 h 1005136"/>
              <a:gd name="connsiteX8" fmla="*/ 3065970 w 3316907"/>
              <a:gd name="connsiteY8" fmla="*/ 130891 h 1005136"/>
              <a:gd name="connsiteX9" fmla="*/ 3310519 w 3316907"/>
              <a:gd name="connsiteY9" fmla="*/ 556194 h 1005136"/>
              <a:gd name="connsiteX10" fmla="*/ 3182928 w 3316907"/>
              <a:gd name="connsiteY10" fmla="*/ 981495 h 1005136"/>
              <a:gd name="connsiteX11" fmla="*/ 2332323 w 3316907"/>
              <a:gd name="connsiteY11" fmla="*/ 885803 h 1005136"/>
              <a:gd name="connsiteX12" fmla="*/ 1832593 w 3316907"/>
              <a:gd name="connsiteY12" fmla="*/ 822008 h 1005136"/>
              <a:gd name="connsiteX13" fmla="*/ 1269068 w 3316907"/>
              <a:gd name="connsiteY13" fmla="*/ 907068 h 1005136"/>
              <a:gd name="connsiteX0" fmla="*/ 1269068 w 3316907"/>
              <a:gd name="connsiteY0" fmla="*/ 907068 h 1081284"/>
              <a:gd name="connsiteX1" fmla="*/ 779970 w 3316907"/>
              <a:gd name="connsiteY1" fmla="*/ 1077188 h 1081284"/>
              <a:gd name="connsiteX2" fmla="*/ 301505 w 3316907"/>
              <a:gd name="connsiteY2" fmla="*/ 992128 h 1081284"/>
              <a:gd name="connsiteX3" fmla="*/ 3793 w 3316907"/>
              <a:gd name="connsiteY3" fmla="*/ 609356 h 1081284"/>
              <a:gd name="connsiteX4" fmla="*/ 184547 w 3316907"/>
              <a:gd name="connsiteY4" fmla="*/ 120259 h 1081284"/>
              <a:gd name="connsiteX5" fmla="*/ 875663 w 3316907"/>
              <a:gd name="connsiteY5" fmla="*/ 3301 h 1081284"/>
              <a:gd name="connsiteX6" fmla="*/ 1502984 w 3316907"/>
              <a:gd name="connsiteY6" fmla="*/ 205320 h 1081284"/>
              <a:gd name="connsiteX7" fmla="*/ 2013346 w 3316907"/>
              <a:gd name="connsiteY7" fmla="*/ 301012 h 1081284"/>
              <a:gd name="connsiteX8" fmla="*/ 2491812 w 3316907"/>
              <a:gd name="connsiteY8" fmla="*/ 120259 h 1081284"/>
              <a:gd name="connsiteX9" fmla="*/ 3065970 w 3316907"/>
              <a:gd name="connsiteY9" fmla="*/ 130891 h 1081284"/>
              <a:gd name="connsiteX10" fmla="*/ 3310519 w 3316907"/>
              <a:gd name="connsiteY10" fmla="*/ 556194 h 1081284"/>
              <a:gd name="connsiteX11" fmla="*/ 3182928 w 3316907"/>
              <a:gd name="connsiteY11" fmla="*/ 981495 h 1081284"/>
              <a:gd name="connsiteX12" fmla="*/ 2332323 w 3316907"/>
              <a:gd name="connsiteY12" fmla="*/ 885803 h 1081284"/>
              <a:gd name="connsiteX13" fmla="*/ 1832593 w 3316907"/>
              <a:gd name="connsiteY13" fmla="*/ 822008 h 1081284"/>
              <a:gd name="connsiteX14" fmla="*/ 1269068 w 3316907"/>
              <a:gd name="connsiteY14" fmla="*/ 907068 h 1081284"/>
              <a:gd name="connsiteX0" fmla="*/ 1269068 w 3459742"/>
              <a:gd name="connsiteY0" fmla="*/ 907068 h 1081284"/>
              <a:gd name="connsiteX1" fmla="*/ 779970 w 3459742"/>
              <a:gd name="connsiteY1" fmla="*/ 1077188 h 1081284"/>
              <a:gd name="connsiteX2" fmla="*/ 301505 w 3459742"/>
              <a:gd name="connsiteY2" fmla="*/ 992128 h 1081284"/>
              <a:gd name="connsiteX3" fmla="*/ 3793 w 3459742"/>
              <a:gd name="connsiteY3" fmla="*/ 609356 h 1081284"/>
              <a:gd name="connsiteX4" fmla="*/ 184547 w 3459742"/>
              <a:gd name="connsiteY4" fmla="*/ 120259 h 1081284"/>
              <a:gd name="connsiteX5" fmla="*/ 875663 w 3459742"/>
              <a:gd name="connsiteY5" fmla="*/ 3301 h 1081284"/>
              <a:gd name="connsiteX6" fmla="*/ 1502984 w 3459742"/>
              <a:gd name="connsiteY6" fmla="*/ 205320 h 1081284"/>
              <a:gd name="connsiteX7" fmla="*/ 2013346 w 3459742"/>
              <a:gd name="connsiteY7" fmla="*/ 301012 h 1081284"/>
              <a:gd name="connsiteX8" fmla="*/ 2491812 w 3459742"/>
              <a:gd name="connsiteY8" fmla="*/ 120259 h 1081284"/>
              <a:gd name="connsiteX9" fmla="*/ 3065970 w 3459742"/>
              <a:gd name="connsiteY9" fmla="*/ 130891 h 1081284"/>
              <a:gd name="connsiteX10" fmla="*/ 3459375 w 3459742"/>
              <a:gd name="connsiteY10" fmla="*/ 566826 h 1081284"/>
              <a:gd name="connsiteX11" fmla="*/ 3182928 w 3459742"/>
              <a:gd name="connsiteY11" fmla="*/ 981495 h 1081284"/>
              <a:gd name="connsiteX12" fmla="*/ 2332323 w 3459742"/>
              <a:gd name="connsiteY12" fmla="*/ 885803 h 1081284"/>
              <a:gd name="connsiteX13" fmla="*/ 1832593 w 3459742"/>
              <a:gd name="connsiteY13" fmla="*/ 822008 h 1081284"/>
              <a:gd name="connsiteX14" fmla="*/ 1269068 w 3459742"/>
              <a:gd name="connsiteY14" fmla="*/ 907068 h 108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9742" h="1081284">
                <a:moveTo>
                  <a:pt x="1269068" y="907068"/>
                </a:moveTo>
                <a:cubicBezTo>
                  <a:pt x="1093631" y="949598"/>
                  <a:pt x="941230" y="1063011"/>
                  <a:pt x="779970" y="1077188"/>
                </a:cubicBezTo>
                <a:cubicBezTo>
                  <a:pt x="618710" y="1091365"/>
                  <a:pt x="430868" y="1070100"/>
                  <a:pt x="301505" y="992128"/>
                </a:cubicBezTo>
                <a:cubicBezTo>
                  <a:pt x="172142" y="914156"/>
                  <a:pt x="23286" y="754668"/>
                  <a:pt x="3793" y="609356"/>
                </a:cubicBezTo>
                <a:cubicBezTo>
                  <a:pt x="-15700" y="464044"/>
                  <a:pt x="39235" y="221268"/>
                  <a:pt x="184547" y="120259"/>
                </a:cubicBezTo>
                <a:cubicBezTo>
                  <a:pt x="329859" y="19250"/>
                  <a:pt x="655923" y="-10876"/>
                  <a:pt x="875663" y="3301"/>
                </a:cubicBezTo>
                <a:cubicBezTo>
                  <a:pt x="1095403" y="17478"/>
                  <a:pt x="1313370" y="155702"/>
                  <a:pt x="1502984" y="205320"/>
                </a:cubicBezTo>
                <a:cubicBezTo>
                  <a:pt x="1692598" y="254938"/>
                  <a:pt x="1848541" y="315189"/>
                  <a:pt x="2013346" y="301012"/>
                </a:cubicBezTo>
                <a:cubicBezTo>
                  <a:pt x="2178151" y="286835"/>
                  <a:pt x="2316375" y="148612"/>
                  <a:pt x="2491812" y="120259"/>
                </a:cubicBezTo>
                <a:cubicBezTo>
                  <a:pt x="2667249" y="91906"/>
                  <a:pt x="2904710" y="56463"/>
                  <a:pt x="3065970" y="130891"/>
                </a:cubicBezTo>
                <a:cubicBezTo>
                  <a:pt x="3227230" y="205319"/>
                  <a:pt x="3452287" y="439235"/>
                  <a:pt x="3459375" y="566826"/>
                </a:cubicBezTo>
                <a:cubicBezTo>
                  <a:pt x="3466463" y="694417"/>
                  <a:pt x="3370770" y="928332"/>
                  <a:pt x="3182928" y="981495"/>
                </a:cubicBezTo>
                <a:cubicBezTo>
                  <a:pt x="2995086" y="1034658"/>
                  <a:pt x="2546746" y="891119"/>
                  <a:pt x="2332323" y="885803"/>
                </a:cubicBezTo>
                <a:cubicBezTo>
                  <a:pt x="2117900" y="880487"/>
                  <a:pt x="2011574" y="818464"/>
                  <a:pt x="1832593" y="822008"/>
                </a:cubicBezTo>
                <a:cubicBezTo>
                  <a:pt x="1653612" y="825552"/>
                  <a:pt x="1444505" y="864538"/>
                  <a:pt x="1269068" y="907068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791580" y="805272"/>
            <a:ext cx="7272808" cy="4032448"/>
          </a:xfrm>
          <a:custGeom>
            <a:avLst/>
            <a:gdLst>
              <a:gd name="connsiteX0" fmla="*/ 1269068 w 3175981"/>
              <a:gd name="connsiteY0" fmla="*/ 912187 h 1009686"/>
              <a:gd name="connsiteX1" fmla="*/ 301505 w 3175981"/>
              <a:gd name="connsiteY1" fmla="*/ 997247 h 1009686"/>
              <a:gd name="connsiteX2" fmla="*/ 3793 w 3175981"/>
              <a:gd name="connsiteY2" fmla="*/ 614475 h 1009686"/>
              <a:gd name="connsiteX3" fmla="*/ 184547 w 3175981"/>
              <a:gd name="connsiteY3" fmla="*/ 125378 h 1009686"/>
              <a:gd name="connsiteX4" fmla="*/ 875663 w 3175981"/>
              <a:gd name="connsiteY4" fmla="*/ 8420 h 1009686"/>
              <a:gd name="connsiteX5" fmla="*/ 1524249 w 3175981"/>
              <a:gd name="connsiteY5" fmla="*/ 295499 h 1009686"/>
              <a:gd name="connsiteX6" fmla="*/ 2045244 w 3175981"/>
              <a:gd name="connsiteY6" fmla="*/ 444354 h 1009686"/>
              <a:gd name="connsiteX7" fmla="*/ 2491812 w 3175981"/>
              <a:gd name="connsiteY7" fmla="*/ 125378 h 1009686"/>
              <a:gd name="connsiteX8" fmla="*/ 3065970 w 3175981"/>
              <a:gd name="connsiteY8" fmla="*/ 136010 h 1009686"/>
              <a:gd name="connsiteX9" fmla="*/ 3108500 w 3175981"/>
              <a:gd name="connsiteY9" fmla="*/ 901554 h 1009686"/>
              <a:gd name="connsiteX10" fmla="*/ 2332323 w 3175981"/>
              <a:gd name="connsiteY10" fmla="*/ 890922 h 1009686"/>
              <a:gd name="connsiteX11" fmla="*/ 1821961 w 3175981"/>
              <a:gd name="connsiteY11" fmla="*/ 869657 h 1009686"/>
              <a:gd name="connsiteX12" fmla="*/ 1269068 w 3175981"/>
              <a:gd name="connsiteY12" fmla="*/ 912187 h 1009686"/>
              <a:gd name="connsiteX0" fmla="*/ 1269068 w 3175981"/>
              <a:gd name="connsiteY0" fmla="*/ 912187 h 1009686"/>
              <a:gd name="connsiteX1" fmla="*/ 301505 w 3175981"/>
              <a:gd name="connsiteY1" fmla="*/ 997247 h 1009686"/>
              <a:gd name="connsiteX2" fmla="*/ 3793 w 3175981"/>
              <a:gd name="connsiteY2" fmla="*/ 614475 h 1009686"/>
              <a:gd name="connsiteX3" fmla="*/ 184547 w 3175981"/>
              <a:gd name="connsiteY3" fmla="*/ 125378 h 1009686"/>
              <a:gd name="connsiteX4" fmla="*/ 875663 w 3175981"/>
              <a:gd name="connsiteY4" fmla="*/ 8420 h 1009686"/>
              <a:gd name="connsiteX5" fmla="*/ 1524249 w 3175981"/>
              <a:gd name="connsiteY5" fmla="*/ 295499 h 1009686"/>
              <a:gd name="connsiteX6" fmla="*/ 2013346 w 3175981"/>
              <a:gd name="connsiteY6" fmla="*/ 306131 h 1009686"/>
              <a:gd name="connsiteX7" fmla="*/ 2491812 w 3175981"/>
              <a:gd name="connsiteY7" fmla="*/ 125378 h 1009686"/>
              <a:gd name="connsiteX8" fmla="*/ 3065970 w 3175981"/>
              <a:gd name="connsiteY8" fmla="*/ 136010 h 1009686"/>
              <a:gd name="connsiteX9" fmla="*/ 3108500 w 3175981"/>
              <a:gd name="connsiteY9" fmla="*/ 901554 h 1009686"/>
              <a:gd name="connsiteX10" fmla="*/ 2332323 w 3175981"/>
              <a:gd name="connsiteY10" fmla="*/ 890922 h 1009686"/>
              <a:gd name="connsiteX11" fmla="*/ 1821961 w 3175981"/>
              <a:gd name="connsiteY11" fmla="*/ 869657 h 1009686"/>
              <a:gd name="connsiteX12" fmla="*/ 1269068 w 3175981"/>
              <a:gd name="connsiteY12" fmla="*/ 912187 h 1009686"/>
              <a:gd name="connsiteX0" fmla="*/ 1269068 w 3175981"/>
              <a:gd name="connsiteY0" fmla="*/ 907068 h 1004567"/>
              <a:gd name="connsiteX1" fmla="*/ 301505 w 3175981"/>
              <a:gd name="connsiteY1" fmla="*/ 992128 h 1004567"/>
              <a:gd name="connsiteX2" fmla="*/ 3793 w 3175981"/>
              <a:gd name="connsiteY2" fmla="*/ 609356 h 1004567"/>
              <a:gd name="connsiteX3" fmla="*/ 184547 w 3175981"/>
              <a:gd name="connsiteY3" fmla="*/ 120259 h 1004567"/>
              <a:gd name="connsiteX4" fmla="*/ 875663 w 3175981"/>
              <a:gd name="connsiteY4" fmla="*/ 3301 h 1004567"/>
              <a:gd name="connsiteX5" fmla="*/ 1502984 w 3175981"/>
              <a:gd name="connsiteY5" fmla="*/ 205320 h 1004567"/>
              <a:gd name="connsiteX6" fmla="*/ 2013346 w 3175981"/>
              <a:gd name="connsiteY6" fmla="*/ 301012 h 1004567"/>
              <a:gd name="connsiteX7" fmla="*/ 2491812 w 3175981"/>
              <a:gd name="connsiteY7" fmla="*/ 120259 h 1004567"/>
              <a:gd name="connsiteX8" fmla="*/ 3065970 w 3175981"/>
              <a:gd name="connsiteY8" fmla="*/ 130891 h 1004567"/>
              <a:gd name="connsiteX9" fmla="*/ 3108500 w 3175981"/>
              <a:gd name="connsiteY9" fmla="*/ 896435 h 1004567"/>
              <a:gd name="connsiteX10" fmla="*/ 2332323 w 3175981"/>
              <a:gd name="connsiteY10" fmla="*/ 885803 h 1004567"/>
              <a:gd name="connsiteX11" fmla="*/ 1821961 w 3175981"/>
              <a:gd name="connsiteY11" fmla="*/ 864538 h 1004567"/>
              <a:gd name="connsiteX12" fmla="*/ 1269068 w 3175981"/>
              <a:gd name="connsiteY12" fmla="*/ 907068 h 1004567"/>
              <a:gd name="connsiteX0" fmla="*/ 1269068 w 3311209"/>
              <a:gd name="connsiteY0" fmla="*/ 907068 h 1004567"/>
              <a:gd name="connsiteX1" fmla="*/ 301505 w 3311209"/>
              <a:gd name="connsiteY1" fmla="*/ 992128 h 1004567"/>
              <a:gd name="connsiteX2" fmla="*/ 3793 w 3311209"/>
              <a:gd name="connsiteY2" fmla="*/ 609356 h 1004567"/>
              <a:gd name="connsiteX3" fmla="*/ 184547 w 3311209"/>
              <a:gd name="connsiteY3" fmla="*/ 120259 h 1004567"/>
              <a:gd name="connsiteX4" fmla="*/ 875663 w 3311209"/>
              <a:gd name="connsiteY4" fmla="*/ 3301 h 1004567"/>
              <a:gd name="connsiteX5" fmla="*/ 1502984 w 3311209"/>
              <a:gd name="connsiteY5" fmla="*/ 205320 h 1004567"/>
              <a:gd name="connsiteX6" fmla="*/ 2013346 w 3311209"/>
              <a:gd name="connsiteY6" fmla="*/ 301012 h 1004567"/>
              <a:gd name="connsiteX7" fmla="*/ 2491812 w 3311209"/>
              <a:gd name="connsiteY7" fmla="*/ 120259 h 1004567"/>
              <a:gd name="connsiteX8" fmla="*/ 3065970 w 3311209"/>
              <a:gd name="connsiteY8" fmla="*/ 130891 h 1004567"/>
              <a:gd name="connsiteX9" fmla="*/ 3310519 w 3311209"/>
              <a:gd name="connsiteY9" fmla="*/ 556194 h 1004567"/>
              <a:gd name="connsiteX10" fmla="*/ 3108500 w 3311209"/>
              <a:gd name="connsiteY10" fmla="*/ 896435 h 1004567"/>
              <a:gd name="connsiteX11" fmla="*/ 2332323 w 3311209"/>
              <a:gd name="connsiteY11" fmla="*/ 885803 h 1004567"/>
              <a:gd name="connsiteX12" fmla="*/ 1821961 w 3311209"/>
              <a:gd name="connsiteY12" fmla="*/ 864538 h 1004567"/>
              <a:gd name="connsiteX13" fmla="*/ 1269068 w 3311209"/>
              <a:gd name="connsiteY13" fmla="*/ 907068 h 1004567"/>
              <a:gd name="connsiteX0" fmla="*/ 1269068 w 3316907"/>
              <a:gd name="connsiteY0" fmla="*/ 907068 h 1004567"/>
              <a:gd name="connsiteX1" fmla="*/ 301505 w 3316907"/>
              <a:gd name="connsiteY1" fmla="*/ 992128 h 1004567"/>
              <a:gd name="connsiteX2" fmla="*/ 3793 w 3316907"/>
              <a:gd name="connsiteY2" fmla="*/ 609356 h 1004567"/>
              <a:gd name="connsiteX3" fmla="*/ 184547 w 3316907"/>
              <a:gd name="connsiteY3" fmla="*/ 120259 h 1004567"/>
              <a:gd name="connsiteX4" fmla="*/ 875663 w 3316907"/>
              <a:gd name="connsiteY4" fmla="*/ 3301 h 1004567"/>
              <a:gd name="connsiteX5" fmla="*/ 1502984 w 3316907"/>
              <a:gd name="connsiteY5" fmla="*/ 205320 h 1004567"/>
              <a:gd name="connsiteX6" fmla="*/ 2013346 w 3316907"/>
              <a:gd name="connsiteY6" fmla="*/ 301012 h 1004567"/>
              <a:gd name="connsiteX7" fmla="*/ 2491812 w 3316907"/>
              <a:gd name="connsiteY7" fmla="*/ 120259 h 1004567"/>
              <a:gd name="connsiteX8" fmla="*/ 3065970 w 3316907"/>
              <a:gd name="connsiteY8" fmla="*/ 130891 h 1004567"/>
              <a:gd name="connsiteX9" fmla="*/ 3310519 w 3316907"/>
              <a:gd name="connsiteY9" fmla="*/ 556194 h 1004567"/>
              <a:gd name="connsiteX10" fmla="*/ 3182928 w 3316907"/>
              <a:gd name="connsiteY10" fmla="*/ 981495 h 1004567"/>
              <a:gd name="connsiteX11" fmla="*/ 2332323 w 3316907"/>
              <a:gd name="connsiteY11" fmla="*/ 885803 h 1004567"/>
              <a:gd name="connsiteX12" fmla="*/ 1821961 w 3316907"/>
              <a:gd name="connsiteY12" fmla="*/ 864538 h 1004567"/>
              <a:gd name="connsiteX13" fmla="*/ 1269068 w 3316907"/>
              <a:gd name="connsiteY13" fmla="*/ 907068 h 1004567"/>
              <a:gd name="connsiteX0" fmla="*/ 1269068 w 3316907"/>
              <a:gd name="connsiteY0" fmla="*/ 907068 h 1005136"/>
              <a:gd name="connsiteX1" fmla="*/ 301505 w 3316907"/>
              <a:gd name="connsiteY1" fmla="*/ 992128 h 1005136"/>
              <a:gd name="connsiteX2" fmla="*/ 3793 w 3316907"/>
              <a:gd name="connsiteY2" fmla="*/ 609356 h 1005136"/>
              <a:gd name="connsiteX3" fmla="*/ 184547 w 3316907"/>
              <a:gd name="connsiteY3" fmla="*/ 120259 h 1005136"/>
              <a:gd name="connsiteX4" fmla="*/ 875663 w 3316907"/>
              <a:gd name="connsiteY4" fmla="*/ 3301 h 1005136"/>
              <a:gd name="connsiteX5" fmla="*/ 1502984 w 3316907"/>
              <a:gd name="connsiteY5" fmla="*/ 205320 h 1005136"/>
              <a:gd name="connsiteX6" fmla="*/ 2013346 w 3316907"/>
              <a:gd name="connsiteY6" fmla="*/ 301012 h 1005136"/>
              <a:gd name="connsiteX7" fmla="*/ 2491812 w 3316907"/>
              <a:gd name="connsiteY7" fmla="*/ 120259 h 1005136"/>
              <a:gd name="connsiteX8" fmla="*/ 3065970 w 3316907"/>
              <a:gd name="connsiteY8" fmla="*/ 130891 h 1005136"/>
              <a:gd name="connsiteX9" fmla="*/ 3310519 w 3316907"/>
              <a:gd name="connsiteY9" fmla="*/ 556194 h 1005136"/>
              <a:gd name="connsiteX10" fmla="*/ 3182928 w 3316907"/>
              <a:gd name="connsiteY10" fmla="*/ 981495 h 1005136"/>
              <a:gd name="connsiteX11" fmla="*/ 2332323 w 3316907"/>
              <a:gd name="connsiteY11" fmla="*/ 885803 h 1005136"/>
              <a:gd name="connsiteX12" fmla="*/ 1832593 w 3316907"/>
              <a:gd name="connsiteY12" fmla="*/ 822008 h 1005136"/>
              <a:gd name="connsiteX13" fmla="*/ 1269068 w 3316907"/>
              <a:gd name="connsiteY13" fmla="*/ 907068 h 1005136"/>
              <a:gd name="connsiteX0" fmla="*/ 1269068 w 3316907"/>
              <a:gd name="connsiteY0" fmla="*/ 907068 h 1081284"/>
              <a:gd name="connsiteX1" fmla="*/ 779970 w 3316907"/>
              <a:gd name="connsiteY1" fmla="*/ 1077188 h 1081284"/>
              <a:gd name="connsiteX2" fmla="*/ 301505 w 3316907"/>
              <a:gd name="connsiteY2" fmla="*/ 992128 h 1081284"/>
              <a:gd name="connsiteX3" fmla="*/ 3793 w 3316907"/>
              <a:gd name="connsiteY3" fmla="*/ 609356 h 1081284"/>
              <a:gd name="connsiteX4" fmla="*/ 184547 w 3316907"/>
              <a:gd name="connsiteY4" fmla="*/ 120259 h 1081284"/>
              <a:gd name="connsiteX5" fmla="*/ 875663 w 3316907"/>
              <a:gd name="connsiteY5" fmla="*/ 3301 h 1081284"/>
              <a:gd name="connsiteX6" fmla="*/ 1502984 w 3316907"/>
              <a:gd name="connsiteY6" fmla="*/ 205320 h 1081284"/>
              <a:gd name="connsiteX7" fmla="*/ 2013346 w 3316907"/>
              <a:gd name="connsiteY7" fmla="*/ 301012 h 1081284"/>
              <a:gd name="connsiteX8" fmla="*/ 2491812 w 3316907"/>
              <a:gd name="connsiteY8" fmla="*/ 120259 h 1081284"/>
              <a:gd name="connsiteX9" fmla="*/ 3065970 w 3316907"/>
              <a:gd name="connsiteY9" fmla="*/ 130891 h 1081284"/>
              <a:gd name="connsiteX10" fmla="*/ 3310519 w 3316907"/>
              <a:gd name="connsiteY10" fmla="*/ 556194 h 1081284"/>
              <a:gd name="connsiteX11" fmla="*/ 3182928 w 3316907"/>
              <a:gd name="connsiteY11" fmla="*/ 981495 h 1081284"/>
              <a:gd name="connsiteX12" fmla="*/ 2332323 w 3316907"/>
              <a:gd name="connsiteY12" fmla="*/ 885803 h 1081284"/>
              <a:gd name="connsiteX13" fmla="*/ 1832593 w 3316907"/>
              <a:gd name="connsiteY13" fmla="*/ 822008 h 1081284"/>
              <a:gd name="connsiteX14" fmla="*/ 1269068 w 3316907"/>
              <a:gd name="connsiteY14" fmla="*/ 907068 h 1081284"/>
              <a:gd name="connsiteX0" fmla="*/ 1269068 w 3459742"/>
              <a:gd name="connsiteY0" fmla="*/ 907068 h 1081284"/>
              <a:gd name="connsiteX1" fmla="*/ 779970 w 3459742"/>
              <a:gd name="connsiteY1" fmla="*/ 1077188 h 1081284"/>
              <a:gd name="connsiteX2" fmla="*/ 301505 w 3459742"/>
              <a:gd name="connsiteY2" fmla="*/ 992128 h 1081284"/>
              <a:gd name="connsiteX3" fmla="*/ 3793 w 3459742"/>
              <a:gd name="connsiteY3" fmla="*/ 609356 h 1081284"/>
              <a:gd name="connsiteX4" fmla="*/ 184547 w 3459742"/>
              <a:gd name="connsiteY4" fmla="*/ 120259 h 1081284"/>
              <a:gd name="connsiteX5" fmla="*/ 875663 w 3459742"/>
              <a:gd name="connsiteY5" fmla="*/ 3301 h 1081284"/>
              <a:gd name="connsiteX6" fmla="*/ 1502984 w 3459742"/>
              <a:gd name="connsiteY6" fmla="*/ 205320 h 1081284"/>
              <a:gd name="connsiteX7" fmla="*/ 2013346 w 3459742"/>
              <a:gd name="connsiteY7" fmla="*/ 301012 h 1081284"/>
              <a:gd name="connsiteX8" fmla="*/ 2491812 w 3459742"/>
              <a:gd name="connsiteY8" fmla="*/ 120259 h 1081284"/>
              <a:gd name="connsiteX9" fmla="*/ 3065970 w 3459742"/>
              <a:gd name="connsiteY9" fmla="*/ 130891 h 1081284"/>
              <a:gd name="connsiteX10" fmla="*/ 3459375 w 3459742"/>
              <a:gd name="connsiteY10" fmla="*/ 566826 h 1081284"/>
              <a:gd name="connsiteX11" fmla="*/ 3182928 w 3459742"/>
              <a:gd name="connsiteY11" fmla="*/ 981495 h 1081284"/>
              <a:gd name="connsiteX12" fmla="*/ 2332323 w 3459742"/>
              <a:gd name="connsiteY12" fmla="*/ 885803 h 1081284"/>
              <a:gd name="connsiteX13" fmla="*/ 1832593 w 3459742"/>
              <a:gd name="connsiteY13" fmla="*/ 822008 h 1081284"/>
              <a:gd name="connsiteX14" fmla="*/ 1269068 w 3459742"/>
              <a:gd name="connsiteY14" fmla="*/ 907068 h 108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9742" h="1081284">
                <a:moveTo>
                  <a:pt x="1269068" y="907068"/>
                </a:moveTo>
                <a:cubicBezTo>
                  <a:pt x="1093631" y="949598"/>
                  <a:pt x="941230" y="1063011"/>
                  <a:pt x="779970" y="1077188"/>
                </a:cubicBezTo>
                <a:cubicBezTo>
                  <a:pt x="618710" y="1091365"/>
                  <a:pt x="430868" y="1070100"/>
                  <a:pt x="301505" y="992128"/>
                </a:cubicBezTo>
                <a:cubicBezTo>
                  <a:pt x="172142" y="914156"/>
                  <a:pt x="23286" y="754668"/>
                  <a:pt x="3793" y="609356"/>
                </a:cubicBezTo>
                <a:cubicBezTo>
                  <a:pt x="-15700" y="464044"/>
                  <a:pt x="39235" y="221268"/>
                  <a:pt x="184547" y="120259"/>
                </a:cubicBezTo>
                <a:cubicBezTo>
                  <a:pt x="329859" y="19250"/>
                  <a:pt x="655923" y="-10876"/>
                  <a:pt x="875663" y="3301"/>
                </a:cubicBezTo>
                <a:cubicBezTo>
                  <a:pt x="1095403" y="17478"/>
                  <a:pt x="1313370" y="155702"/>
                  <a:pt x="1502984" y="205320"/>
                </a:cubicBezTo>
                <a:cubicBezTo>
                  <a:pt x="1692598" y="254938"/>
                  <a:pt x="1848541" y="315189"/>
                  <a:pt x="2013346" y="301012"/>
                </a:cubicBezTo>
                <a:cubicBezTo>
                  <a:pt x="2178151" y="286835"/>
                  <a:pt x="2316375" y="148612"/>
                  <a:pt x="2491812" y="120259"/>
                </a:cubicBezTo>
                <a:cubicBezTo>
                  <a:pt x="2667249" y="91906"/>
                  <a:pt x="2904710" y="56463"/>
                  <a:pt x="3065970" y="130891"/>
                </a:cubicBezTo>
                <a:cubicBezTo>
                  <a:pt x="3227230" y="205319"/>
                  <a:pt x="3452287" y="439235"/>
                  <a:pt x="3459375" y="566826"/>
                </a:cubicBezTo>
                <a:cubicBezTo>
                  <a:pt x="3466463" y="694417"/>
                  <a:pt x="3370770" y="928332"/>
                  <a:pt x="3182928" y="981495"/>
                </a:cubicBezTo>
                <a:cubicBezTo>
                  <a:pt x="2995086" y="1034658"/>
                  <a:pt x="2546746" y="891119"/>
                  <a:pt x="2332323" y="885803"/>
                </a:cubicBezTo>
                <a:cubicBezTo>
                  <a:pt x="2117900" y="880487"/>
                  <a:pt x="2011574" y="818464"/>
                  <a:pt x="1832593" y="822008"/>
                </a:cubicBezTo>
                <a:cubicBezTo>
                  <a:pt x="1653612" y="825552"/>
                  <a:pt x="1444505" y="864538"/>
                  <a:pt x="1269068" y="907068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899592" y="985292"/>
            <a:ext cx="7272808" cy="4032448"/>
          </a:xfrm>
          <a:custGeom>
            <a:avLst/>
            <a:gdLst>
              <a:gd name="connsiteX0" fmla="*/ 1269068 w 3175981"/>
              <a:gd name="connsiteY0" fmla="*/ 912187 h 1009686"/>
              <a:gd name="connsiteX1" fmla="*/ 301505 w 3175981"/>
              <a:gd name="connsiteY1" fmla="*/ 997247 h 1009686"/>
              <a:gd name="connsiteX2" fmla="*/ 3793 w 3175981"/>
              <a:gd name="connsiteY2" fmla="*/ 614475 h 1009686"/>
              <a:gd name="connsiteX3" fmla="*/ 184547 w 3175981"/>
              <a:gd name="connsiteY3" fmla="*/ 125378 h 1009686"/>
              <a:gd name="connsiteX4" fmla="*/ 875663 w 3175981"/>
              <a:gd name="connsiteY4" fmla="*/ 8420 h 1009686"/>
              <a:gd name="connsiteX5" fmla="*/ 1524249 w 3175981"/>
              <a:gd name="connsiteY5" fmla="*/ 295499 h 1009686"/>
              <a:gd name="connsiteX6" fmla="*/ 2045244 w 3175981"/>
              <a:gd name="connsiteY6" fmla="*/ 444354 h 1009686"/>
              <a:gd name="connsiteX7" fmla="*/ 2491812 w 3175981"/>
              <a:gd name="connsiteY7" fmla="*/ 125378 h 1009686"/>
              <a:gd name="connsiteX8" fmla="*/ 3065970 w 3175981"/>
              <a:gd name="connsiteY8" fmla="*/ 136010 h 1009686"/>
              <a:gd name="connsiteX9" fmla="*/ 3108500 w 3175981"/>
              <a:gd name="connsiteY9" fmla="*/ 901554 h 1009686"/>
              <a:gd name="connsiteX10" fmla="*/ 2332323 w 3175981"/>
              <a:gd name="connsiteY10" fmla="*/ 890922 h 1009686"/>
              <a:gd name="connsiteX11" fmla="*/ 1821961 w 3175981"/>
              <a:gd name="connsiteY11" fmla="*/ 869657 h 1009686"/>
              <a:gd name="connsiteX12" fmla="*/ 1269068 w 3175981"/>
              <a:gd name="connsiteY12" fmla="*/ 912187 h 1009686"/>
              <a:gd name="connsiteX0" fmla="*/ 1269068 w 3175981"/>
              <a:gd name="connsiteY0" fmla="*/ 912187 h 1009686"/>
              <a:gd name="connsiteX1" fmla="*/ 301505 w 3175981"/>
              <a:gd name="connsiteY1" fmla="*/ 997247 h 1009686"/>
              <a:gd name="connsiteX2" fmla="*/ 3793 w 3175981"/>
              <a:gd name="connsiteY2" fmla="*/ 614475 h 1009686"/>
              <a:gd name="connsiteX3" fmla="*/ 184547 w 3175981"/>
              <a:gd name="connsiteY3" fmla="*/ 125378 h 1009686"/>
              <a:gd name="connsiteX4" fmla="*/ 875663 w 3175981"/>
              <a:gd name="connsiteY4" fmla="*/ 8420 h 1009686"/>
              <a:gd name="connsiteX5" fmla="*/ 1524249 w 3175981"/>
              <a:gd name="connsiteY5" fmla="*/ 295499 h 1009686"/>
              <a:gd name="connsiteX6" fmla="*/ 2013346 w 3175981"/>
              <a:gd name="connsiteY6" fmla="*/ 306131 h 1009686"/>
              <a:gd name="connsiteX7" fmla="*/ 2491812 w 3175981"/>
              <a:gd name="connsiteY7" fmla="*/ 125378 h 1009686"/>
              <a:gd name="connsiteX8" fmla="*/ 3065970 w 3175981"/>
              <a:gd name="connsiteY8" fmla="*/ 136010 h 1009686"/>
              <a:gd name="connsiteX9" fmla="*/ 3108500 w 3175981"/>
              <a:gd name="connsiteY9" fmla="*/ 901554 h 1009686"/>
              <a:gd name="connsiteX10" fmla="*/ 2332323 w 3175981"/>
              <a:gd name="connsiteY10" fmla="*/ 890922 h 1009686"/>
              <a:gd name="connsiteX11" fmla="*/ 1821961 w 3175981"/>
              <a:gd name="connsiteY11" fmla="*/ 869657 h 1009686"/>
              <a:gd name="connsiteX12" fmla="*/ 1269068 w 3175981"/>
              <a:gd name="connsiteY12" fmla="*/ 912187 h 1009686"/>
              <a:gd name="connsiteX0" fmla="*/ 1269068 w 3175981"/>
              <a:gd name="connsiteY0" fmla="*/ 907068 h 1004567"/>
              <a:gd name="connsiteX1" fmla="*/ 301505 w 3175981"/>
              <a:gd name="connsiteY1" fmla="*/ 992128 h 1004567"/>
              <a:gd name="connsiteX2" fmla="*/ 3793 w 3175981"/>
              <a:gd name="connsiteY2" fmla="*/ 609356 h 1004567"/>
              <a:gd name="connsiteX3" fmla="*/ 184547 w 3175981"/>
              <a:gd name="connsiteY3" fmla="*/ 120259 h 1004567"/>
              <a:gd name="connsiteX4" fmla="*/ 875663 w 3175981"/>
              <a:gd name="connsiteY4" fmla="*/ 3301 h 1004567"/>
              <a:gd name="connsiteX5" fmla="*/ 1502984 w 3175981"/>
              <a:gd name="connsiteY5" fmla="*/ 205320 h 1004567"/>
              <a:gd name="connsiteX6" fmla="*/ 2013346 w 3175981"/>
              <a:gd name="connsiteY6" fmla="*/ 301012 h 1004567"/>
              <a:gd name="connsiteX7" fmla="*/ 2491812 w 3175981"/>
              <a:gd name="connsiteY7" fmla="*/ 120259 h 1004567"/>
              <a:gd name="connsiteX8" fmla="*/ 3065970 w 3175981"/>
              <a:gd name="connsiteY8" fmla="*/ 130891 h 1004567"/>
              <a:gd name="connsiteX9" fmla="*/ 3108500 w 3175981"/>
              <a:gd name="connsiteY9" fmla="*/ 896435 h 1004567"/>
              <a:gd name="connsiteX10" fmla="*/ 2332323 w 3175981"/>
              <a:gd name="connsiteY10" fmla="*/ 885803 h 1004567"/>
              <a:gd name="connsiteX11" fmla="*/ 1821961 w 3175981"/>
              <a:gd name="connsiteY11" fmla="*/ 864538 h 1004567"/>
              <a:gd name="connsiteX12" fmla="*/ 1269068 w 3175981"/>
              <a:gd name="connsiteY12" fmla="*/ 907068 h 1004567"/>
              <a:gd name="connsiteX0" fmla="*/ 1269068 w 3311209"/>
              <a:gd name="connsiteY0" fmla="*/ 907068 h 1004567"/>
              <a:gd name="connsiteX1" fmla="*/ 301505 w 3311209"/>
              <a:gd name="connsiteY1" fmla="*/ 992128 h 1004567"/>
              <a:gd name="connsiteX2" fmla="*/ 3793 w 3311209"/>
              <a:gd name="connsiteY2" fmla="*/ 609356 h 1004567"/>
              <a:gd name="connsiteX3" fmla="*/ 184547 w 3311209"/>
              <a:gd name="connsiteY3" fmla="*/ 120259 h 1004567"/>
              <a:gd name="connsiteX4" fmla="*/ 875663 w 3311209"/>
              <a:gd name="connsiteY4" fmla="*/ 3301 h 1004567"/>
              <a:gd name="connsiteX5" fmla="*/ 1502984 w 3311209"/>
              <a:gd name="connsiteY5" fmla="*/ 205320 h 1004567"/>
              <a:gd name="connsiteX6" fmla="*/ 2013346 w 3311209"/>
              <a:gd name="connsiteY6" fmla="*/ 301012 h 1004567"/>
              <a:gd name="connsiteX7" fmla="*/ 2491812 w 3311209"/>
              <a:gd name="connsiteY7" fmla="*/ 120259 h 1004567"/>
              <a:gd name="connsiteX8" fmla="*/ 3065970 w 3311209"/>
              <a:gd name="connsiteY8" fmla="*/ 130891 h 1004567"/>
              <a:gd name="connsiteX9" fmla="*/ 3310519 w 3311209"/>
              <a:gd name="connsiteY9" fmla="*/ 556194 h 1004567"/>
              <a:gd name="connsiteX10" fmla="*/ 3108500 w 3311209"/>
              <a:gd name="connsiteY10" fmla="*/ 896435 h 1004567"/>
              <a:gd name="connsiteX11" fmla="*/ 2332323 w 3311209"/>
              <a:gd name="connsiteY11" fmla="*/ 885803 h 1004567"/>
              <a:gd name="connsiteX12" fmla="*/ 1821961 w 3311209"/>
              <a:gd name="connsiteY12" fmla="*/ 864538 h 1004567"/>
              <a:gd name="connsiteX13" fmla="*/ 1269068 w 3311209"/>
              <a:gd name="connsiteY13" fmla="*/ 907068 h 1004567"/>
              <a:gd name="connsiteX0" fmla="*/ 1269068 w 3316907"/>
              <a:gd name="connsiteY0" fmla="*/ 907068 h 1004567"/>
              <a:gd name="connsiteX1" fmla="*/ 301505 w 3316907"/>
              <a:gd name="connsiteY1" fmla="*/ 992128 h 1004567"/>
              <a:gd name="connsiteX2" fmla="*/ 3793 w 3316907"/>
              <a:gd name="connsiteY2" fmla="*/ 609356 h 1004567"/>
              <a:gd name="connsiteX3" fmla="*/ 184547 w 3316907"/>
              <a:gd name="connsiteY3" fmla="*/ 120259 h 1004567"/>
              <a:gd name="connsiteX4" fmla="*/ 875663 w 3316907"/>
              <a:gd name="connsiteY4" fmla="*/ 3301 h 1004567"/>
              <a:gd name="connsiteX5" fmla="*/ 1502984 w 3316907"/>
              <a:gd name="connsiteY5" fmla="*/ 205320 h 1004567"/>
              <a:gd name="connsiteX6" fmla="*/ 2013346 w 3316907"/>
              <a:gd name="connsiteY6" fmla="*/ 301012 h 1004567"/>
              <a:gd name="connsiteX7" fmla="*/ 2491812 w 3316907"/>
              <a:gd name="connsiteY7" fmla="*/ 120259 h 1004567"/>
              <a:gd name="connsiteX8" fmla="*/ 3065970 w 3316907"/>
              <a:gd name="connsiteY8" fmla="*/ 130891 h 1004567"/>
              <a:gd name="connsiteX9" fmla="*/ 3310519 w 3316907"/>
              <a:gd name="connsiteY9" fmla="*/ 556194 h 1004567"/>
              <a:gd name="connsiteX10" fmla="*/ 3182928 w 3316907"/>
              <a:gd name="connsiteY10" fmla="*/ 981495 h 1004567"/>
              <a:gd name="connsiteX11" fmla="*/ 2332323 w 3316907"/>
              <a:gd name="connsiteY11" fmla="*/ 885803 h 1004567"/>
              <a:gd name="connsiteX12" fmla="*/ 1821961 w 3316907"/>
              <a:gd name="connsiteY12" fmla="*/ 864538 h 1004567"/>
              <a:gd name="connsiteX13" fmla="*/ 1269068 w 3316907"/>
              <a:gd name="connsiteY13" fmla="*/ 907068 h 1004567"/>
              <a:gd name="connsiteX0" fmla="*/ 1269068 w 3316907"/>
              <a:gd name="connsiteY0" fmla="*/ 907068 h 1005136"/>
              <a:gd name="connsiteX1" fmla="*/ 301505 w 3316907"/>
              <a:gd name="connsiteY1" fmla="*/ 992128 h 1005136"/>
              <a:gd name="connsiteX2" fmla="*/ 3793 w 3316907"/>
              <a:gd name="connsiteY2" fmla="*/ 609356 h 1005136"/>
              <a:gd name="connsiteX3" fmla="*/ 184547 w 3316907"/>
              <a:gd name="connsiteY3" fmla="*/ 120259 h 1005136"/>
              <a:gd name="connsiteX4" fmla="*/ 875663 w 3316907"/>
              <a:gd name="connsiteY4" fmla="*/ 3301 h 1005136"/>
              <a:gd name="connsiteX5" fmla="*/ 1502984 w 3316907"/>
              <a:gd name="connsiteY5" fmla="*/ 205320 h 1005136"/>
              <a:gd name="connsiteX6" fmla="*/ 2013346 w 3316907"/>
              <a:gd name="connsiteY6" fmla="*/ 301012 h 1005136"/>
              <a:gd name="connsiteX7" fmla="*/ 2491812 w 3316907"/>
              <a:gd name="connsiteY7" fmla="*/ 120259 h 1005136"/>
              <a:gd name="connsiteX8" fmla="*/ 3065970 w 3316907"/>
              <a:gd name="connsiteY8" fmla="*/ 130891 h 1005136"/>
              <a:gd name="connsiteX9" fmla="*/ 3310519 w 3316907"/>
              <a:gd name="connsiteY9" fmla="*/ 556194 h 1005136"/>
              <a:gd name="connsiteX10" fmla="*/ 3182928 w 3316907"/>
              <a:gd name="connsiteY10" fmla="*/ 981495 h 1005136"/>
              <a:gd name="connsiteX11" fmla="*/ 2332323 w 3316907"/>
              <a:gd name="connsiteY11" fmla="*/ 885803 h 1005136"/>
              <a:gd name="connsiteX12" fmla="*/ 1832593 w 3316907"/>
              <a:gd name="connsiteY12" fmla="*/ 822008 h 1005136"/>
              <a:gd name="connsiteX13" fmla="*/ 1269068 w 3316907"/>
              <a:gd name="connsiteY13" fmla="*/ 907068 h 1005136"/>
              <a:gd name="connsiteX0" fmla="*/ 1269068 w 3316907"/>
              <a:gd name="connsiteY0" fmla="*/ 907068 h 1081284"/>
              <a:gd name="connsiteX1" fmla="*/ 779970 w 3316907"/>
              <a:gd name="connsiteY1" fmla="*/ 1077188 h 1081284"/>
              <a:gd name="connsiteX2" fmla="*/ 301505 w 3316907"/>
              <a:gd name="connsiteY2" fmla="*/ 992128 h 1081284"/>
              <a:gd name="connsiteX3" fmla="*/ 3793 w 3316907"/>
              <a:gd name="connsiteY3" fmla="*/ 609356 h 1081284"/>
              <a:gd name="connsiteX4" fmla="*/ 184547 w 3316907"/>
              <a:gd name="connsiteY4" fmla="*/ 120259 h 1081284"/>
              <a:gd name="connsiteX5" fmla="*/ 875663 w 3316907"/>
              <a:gd name="connsiteY5" fmla="*/ 3301 h 1081284"/>
              <a:gd name="connsiteX6" fmla="*/ 1502984 w 3316907"/>
              <a:gd name="connsiteY6" fmla="*/ 205320 h 1081284"/>
              <a:gd name="connsiteX7" fmla="*/ 2013346 w 3316907"/>
              <a:gd name="connsiteY7" fmla="*/ 301012 h 1081284"/>
              <a:gd name="connsiteX8" fmla="*/ 2491812 w 3316907"/>
              <a:gd name="connsiteY8" fmla="*/ 120259 h 1081284"/>
              <a:gd name="connsiteX9" fmla="*/ 3065970 w 3316907"/>
              <a:gd name="connsiteY9" fmla="*/ 130891 h 1081284"/>
              <a:gd name="connsiteX10" fmla="*/ 3310519 w 3316907"/>
              <a:gd name="connsiteY10" fmla="*/ 556194 h 1081284"/>
              <a:gd name="connsiteX11" fmla="*/ 3182928 w 3316907"/>
              <a:gd name="connsiteY11" fmla="*/ 981495 h 1081284"/>
              <a:gd name="connsiteX12" fmla="*/ 2332323 w 3316907"/>
              <a:gd name="connsiteY12" fmla="*/ 885803 h 1081284"/>
              <a:gd name="connsiteX13" fmla="*/ 1832593 w 3316907"/>
              <a:gd name="connsiteY13" fmla="*/ 822008 h 1081284"/>
              <a:gd name="connsiteX14" fmla="*/ 1269068 w 3316907"/>
              <a:gd name="connsiteY14" fmla="*/ 907068 h 1081284"/>
              <a:gd name="connsiteX0" fmla="*/ 1269068 w 3459742"/>
              <a:gd name="connsiteY0" fmla="*/ 907068 h 1081284"/>
              <a:gd name="connsiteX1" fmla="*/ 779970 w 3459742"/>
              <a:gd name="connsiteY1" fmla="*/ 1077188 h 1081284"/>
              <a:gd name="connsiteX2" fmla="*/ 301505 w 3459742"/>
              <a:gd name="connsiteY2" fmla="*/ 992128 h 1081284"/>
              <a:gd name="connsiteX3" fmla="*/ 3793 w 3459742"/>
              <a:gd name="connsiteY3" fmla="*/ 609356 h 1081284"/>
              <a:gd name="connsiteX4" fmla="*/ 184547 w 3459742"/>
              <a:gd name="connsiteY4" fmla="*/ 120259 h 1081284"/>
              <a:gd name="connsiteX5" fmla="*/ 875663 w 3459742"/>
              <a:gd name="connsiteY5" fmla="*/ 3301 h 1081284"/>
              <a:gd name="connsiteX6" fmla="*/ 1502984 w 3459742"/>
              <a:gd name="connsiteY6" fmla="*/ 205320 h 1081284"/>
              <a:gd name="connsiteX7" fmla="*/ 2013346 w 3459742"/>
              <a:gd name="connsiteY7" fmla="*/ 301012 h 1081284"/>
              <a:gd name="connsiteX8" fmla="*/ 2491812 w 3459742"/>
              <a:gd name="connsiteY8" fmla="*/ 120259 h 1081284"/>
              <a:gd name="connsiteX9" fmla="*/ 3065970 w 3459742"/>
              <a:gd name="connsiteY9" fmla="*/ 130891 h 1081284"/>
              <a:gd name="connsiteX10" fmla="*/ 3459375 w 3459742"/>
              <a:gd name="connsiteY10" fmla="*/ 566826 h 1081284"/>
              <a:gd name="connsiteX11" fmla="*/ 3182928 w 3459742"/>
              <a:gd name="connsiteY11" fmla="*/ 981495 h 1081284"/>
              <a:gd name="connsiteX12" fmla="*/ 2332323 w 3459742"/>
              <a:gd name="connsiteY12" fmla="*/ 885803 h 1081284"/>
              <a:gd name="connsiteX13" fmla="*/ 1832593 w 3459742"/>
              <a:gd name="connsiteY13" fmla="*/ 822008 h 1081284"/>
              <a:gd name="connsiteX14" fmla="*/ 1269068 w 3459742"/>
              <a:gd name="connsiteY14" fmla="*/ 907068 h 108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9742" h="1081284">
                <a:moveTo>
                  <a:pt x="1269068" y="907068"/>
                </a:moveTo>
                <a:cubicBezTo>
                  <a:pt x="1093631" y="949598"/>
                  <a:pt x="941230" y="1063011"/>
                  <a:pt x="779970" y="1077188"/>
                </a:cubicBezTo>
                <a:cubicBezTo>
                  <a:pt x="618710" y="1091365"/>
                  <a:pt x="430868" y="1070100"/>
                  <a:pt x="301505" y="992128"/>
                </a:cubicBezTo>
                <a:cubicBezTo>
                  <a:pt x="172142" y="914156"/>
                  <a:pt x="23286" y="754668"/>
                  <a:pt x="3793" y="609356"/>
                </a:cubicBezTo>
                <a:cubicBezTo>
                  <a:pt x="-15700" y="464044"/>
                  <a:pt x="39235" y="221268"/>
                  <a:pt x="184547" y="120259"/>
                </a:cubicBezTo>
                <a:cubicBezTo>
                  <a:pt x="329859" y="19250"/>
                  <a:pt x="655923" y="-10876"/>
                  <a:pt x="875663" y="3301"/>
                </a:cubicBezTo>
                <a:cubicBezTo>
                  <a:pt x="1095403" y="17478"/>
                  <a:pt x="1313370" y="155702"/>
                  <a:pt x="1502984" y="205320"/>
                </a:cubicBezTo>
                <a:cubicBezTo>
                  <a:pt x="1692598" y="254938"/>
                  <a:pt x="1848541" y="315189"/>
                  <a:pt x="2013346" y="301012"/>
                </a:cubicBezTo>
                <a:cubicBezTo>
                  <a:pt x="2178151" y="286835"/>
                  <a:pt x="2316375" y="148612"/>
                  <a:pt x="2491812" y="120259"/>
                </a:cubicBezTo>
                <a:cubicBezTo>
                  <a:pt x="2667249" y="91906"/>
                  <a:pt x="2904710" y="56463"/>
                  <a:pt x="3065970" y="130891"/>
                </a:cubicBezTo>
                <a:cubicBezTo>
                  <a:pt x="3227230" y="205319"/>
                  <a:pt x="3452287" y="439235"/>
                  <a:pt x="3459375" y="566826"/>
                </a:cubicBezTo>
                <a:cubicBezTo>
                  <a:pt x="3466463" y="694417"/>
                  <a:pt x="3370770" y="928332"/>
                  <a:pt x="3182928" y="981495"/>
                </a:cubicBezTo>
                <a:cubicBezTo>
                  <a:pt x="2995086" y="1034658"/>
                  <a:pt x="2546746" y="891119"/>
                  <a:pt x="2332323" y="885803"/>
                </a:cubicBezTo>
                <a:cubicBezTo>
                  <a:pt x="2117900" y="880487"/>
                  <a:pt x="2011574" y="818464"/>
                  <a:pt x="1832593" y="822008"/>
                </a:cubicBezTo>
                <a:cubicBezTo>
                  <a:pt x="1653612" y="825552"/>
                  <a:pt x="1444505" y="864538"/>
                  <a:pt x="1269068" y="907068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3" t="26953"/>
          <a:stretch/>
        </p:blipFill>
        <p:spPr>
          <a:xfrm>
            <a:off x="-36512" y="-22820"/>
            <a:ext cx="2663361" cy="20389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38702" r="22284" b="3186"/>
          <a:stretch/>
        </p:blipFill>
        <p:spPr>
          <a:xfrm>
            <a:off x="6156176" y="-22820"/>
            <a:ext cx="2987824" cy="1872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591279"/>
            <a:ext cx="424847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dirty="0" smtClean="0">
                <a:latin typeface="Arial Black" panose="020B0A04020102020204" pitchFamily="34" charset="0"/>
              </a:rPr>
              <a:t>ЦЕЛИ</a:t>
            </a:r>
            <a:r>
              <a:rPr lang="ru-RU" sz="4300" dirty="0" smtClean="0">
                <a:latin typeface="Arial Black" panose="020B0A04020102020204" pitchFamily="34" charset="0"/>
              </a:rPr>
              <a:t> ИГРЫ</a:t>
            </a:r>
            <a:endParaRPr lang="ru-RU" sz="4300" dirty="0"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1817444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Сплочение группы и выявление лидерских качеств студентов </a:t>
            </a:r>
            <a:r>
              <a:rPr lang="ru-RU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первокурсников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Развития </a:t>
            </a:r>
            <a:r>
              <a:rPr lang="ru-RU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творческих способностей и стимулирования социально-значимой деятельности студентов </a:t>
            </a:r>
            <a:r>
              <a:rPr lang="ru-RU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техникума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Выявление </a:t>
            </a:r>
            <a:r>
              <a:rPr lang="ru-RU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одаренных студентов </a:t>
            </a:r>
            <a:endParaRPr lang="ru-RU" sz="24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</a:t>
            </a:r>
            <a:r>
              <a:rPr lang="ru-RU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оздание </a:t>
            </a:r>
            <a:r>
              <a:rPr lang="ru-RU" sz="2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условий для поддержки художественно-эстетического и гражданско-патриотического воспитания </a:t>
            </a:r>
            <a:r>
              <a:rPr lang="ru-RU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ru-RU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90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1331640" y="-88434"/>
            <a:ext cx="6264696" cy="1835546"/>
          </a:xfrm>
          <a:custGeom>
            <a:avLst/>
            <a:gdLst>
              <a:gd name="connsiteX0" fmla="*/ 1269068 w 3175981"/>
              <a:gd name="connsiteY0" fmla="*/ 912187 h 1009686"/>
              <a:gd name="connsiteX1" fmla="*/ 301505 w 3175981"/>
              <a:gd name="connsiteY1" fmla="*/ 997247 h 1009686"/>
              <a:gd name="connsiteX2" fmla="*/ 3793 w 3175981"/>
              <a:gd name="connsiteY2" fmla="*/ 614475 h 1009686"/>
              <a:gd name="connsiteX3" fmla="*/ 184547 w 3175981"/>
              <a:gd name="connsiteY3" fmla="*/ 125378 h 1009686"/>
              <a:gd name="connsiteX4" fmla="*/ 875663 w 3175981"/>
              <a:gd name="connsiteY4" fmla="*/ 8420 h 1009686"/>
              <a:gd name="connsiteX5" fmla="*/ 1524249 w 3175981"/>
              <a:gd name="connsiteY5" fmla="*/ 295499 h 1009686"/>
              <a:gd name="connsiteX6" fmla="*/ 2045244 w 3175981"/>
              <a:gd name="connsiteY6" fmla="*/ 444354 h 1009686"/>
              <a:gd name="connsiteX7" fmla="*/ 2491812 w 3175981"/>
              <a:gd name="connsiteY7" fmla="*/ 125378 h 1009686"/>
              <a:gd name="connsiteX8" fmla="*/ 3065970 w 3175981"/>
              <a:gd name="connsiteY8" fmla="*/ 136010 h 1009686"/>
              <a:gd name="connsiteX9" fmla="*/ 3108500 w 3175981"/>
              <a:gd name="connsiteY9" fmla="*/ 901554 h 1009686"/>
              <a:gd name="connsiteX10" fmla="*/ 2332323 w 3175981"/>
              <a:gd name="connsiteY10" fmla="*/ 890922 h 1009686"/>
              <a:gd name="connsiteX11" fmla="*/ 1821961 w 3175981"/>
              <a:gd name="connsiteY11" fmla="*/ 869657 h 1009686"/>
              <a:gd name="connsiteX12" fmla="*/ 1269068 w 3175981"/>
              <a:gd name="connsiteY12" fmla="*/ 912187 h 1009686"/>
              <a:gd name="connsiteX0" fmla="*/ 1269068 w 3175981"/>
              <a:gd name="connsiteY0" fmla="*/ 912187 h 1009686"/>
              <a:gd name="connsiteX1" fmla="*/ 301505 w 3175981"/>
              <a:gd name="connsiteY1" fmla="*/ 997247 h 1009686"/>
              <a:gd name="connsiteX2" fmla="*/ 3793 w 3175981"/>
              <a:gd name="connsiteY2" fmla="*/ 614475 h 1009686"/>
              <a:gd name="connsiteX3" fmla="*/ 184547 w 3175981"/>
              <a:gd name="connsiteY3" fmla="*/ 125378 h 1009686"/>
              <a:gd name="connsiteX4" fmla="*/ 875663 w 3175981"/>
              <a:gd name="connsiteY4" fmla="*/ 8420 h 1009686"/>
              <a:gd name="connsiteX5" fmla="*/ 1524249 w 3175981"/>
              <a:gd name="connsiteY5" fmla="*/ 295499 h 1009686"/>
              <a:gd name="connsiteX6" fmla="*/ 2013346 w 3175981"/>
              <a:gd name="connsiteY6" fmla="*/ 306131 h 1009686"/>
              <a:gd name="connsiteX7" fmla="*/ 2491812 w 3175981"/>
              <a:gd name="connsiteY7" fmla="*/ 125378 h 1009686"/>
              <a:gd name="connsiteX8" fmla="*/ 3065970 w 3175981"/>
              <a:gd name="connsiteY8" fmla="*/ 136010 h 1009686"/>
              <a:gd name="connsiteX9" fmla="*/ 3108500 w 3175981"/>
              <a:gd name="connsiteY9" fmla="*/ 901554 h 1009686"/>
              <a:gd name="connsiteX10" fmla="*/ 2332323 w 3175981"/>
              <a:gd name="connsiteY10" fmla="*/ 890922 h 1009686"/>
              <a:gd name="connsiteX11" fmla="*/ 1821961 w 3175981"/>
              <a:gd name="connsiteY11" fmla="*/ 869657 h 1009686"/>
              <a:gd name="connsiteX12" fmla="*/ 1269068 w 3175981"/>
              <a:gd name="connsiteY12" fmla="*/ 912187 h 1009686"/>
              <a:gd name="connsiteX0" fmla="*/ 1269068 w 3175981"/>
              <a:gd name="connsiteY0" fmla="*/ 907068 h 1004567"/>
              <a:gd name="connsiteX1" fmla="*/ 301505 w 3175981"/>
              <a:gd name="connsiteY1" fmla="*/ 992128 h 1004567"/>
              <a:gd name="connsiteX2" fmla="*/ 3793 w 3175981"/>
              <a:gd name="connsiteY2" fmla="*/ 609356 h 1004567"/>
              <a:gd name="connsiteX3" fmla="*/ 184547 w 3175981"/>
              <a:gd name="connsiteY3" fmla="*/ 120259 h 1004567"/>
              <a:gd name="connsiteX4" fmla="*/ 875663 w 3175981"/>
              <a:gd name="connsiteY4" fmla="*/ 3301 h 1004567"/>
              <a:gd name="connsiteX5" fmla="*/ 1502984 w 3175981"/>
              <a:gd name="connsiteY5" fmla="*/ 205320 h 1004567"/>
              <a:gd name="connsiteX6" fmla="*/ 2013346 w 3175981"/>
              <a:gd name="connsiteY6" fmla="*/ 301012 h 1004567"/>
              <a:gd name="connsiteX7" fmla="*/ 2491812 w 3175981"/>
              <a:gd name="connsiteY7" fmla="*/ 120259 h 1004567"/>
              <a:gd name="connsiteX8" fmla="*/ 3065970 w 3175981"/>
              <a:gd name="connsiteY8" fmla="*/ 130891 h 1004567"/>
              <a:gd name="connsiteX9" fmla="*/ 3108500 w 3175981"/>
              <a:gd name="connsiteY9" fmla="*/ 896435 h 1004567"/>
              <a:gd name="connsiteX10" fmla="*/ 2332323 w 3175981"/>
              <a:gd name="connsiteY10" fmla="*/ 885803 h 1004567"/>
              <a:gd name="connsiteX11" fmla="*/ 1821961 w 3175981"/>
              <a:gd name="connsiteY11" fmla="*/ 864538 h 1004567"/>
              <a:gd name="connsiteX12" fmla="*/ 1269068 w 3175981"/>
              <a:gd name="connsiteY12" fmla="*/ 907068 h 1004567"/>
              <a:gd name="connsiteX0" fmla="*/ 1269068 w 3311209"/>
              <a:gd name="connsiteY0" fmla="*/ 907068 h 1004567"/>
              <a:gd name="connsiteX1" fmla="*/ 301505 w 3311209"/>
              <a:gd name="connsiteY1" fmla="*/ 992128 h 1004567"/>
              <a:gd name="connsiteX2" fmla="*/ 3793 w 3311209"/>
              <a:gd name="connsiteY2" fmla="*/ 609356 h 1004567"/>
              <a:gd name="connsiteX3" fmla="*/ 184547 w 3311209"/>
              <a:gd name="connsiteY3" fmla="*/ 120259 h 1004567"/>
              <a:gd name="connsiteX4" fmla="*/ 875663 w 3311209"/>
              <a:gd name="connsiteY4" fmla="*/ 3301 h 1004567"/>
              <a:gd name="connsiteX5" fmla="*/ 1502984 w 3311209"/>
              <a:gd name="connsiteY5" fmla="*/ 205320 h 1004567"/>
              <a:gd name="connsiteX6" fmla="*/ 2013346 w 3311209"/>
              <a:gd name="connsiteY6" fmla="*/ 301012 h 1004567"/>
              <a:gd name="connsiteX7" fmla="*/ 2491812 w 3311209"/>
              <a:gd name="connsiteY7" fmla="*/ 120259 h 1004567"/>
              <a:gd name="connsiteX8" fmla="*/ 3065970 w 3311209"/>
              <a:gd name="connsiteY8" fmla="*/ 130891 h 1004567"/>
              <a:gd name="connsiteX9" fmla="*/ 3310519 w 3311209"/>
              <a:gd name="connsiteY9" fmla="*/ 556194 h 1004567"/>
              <a:gd name="connsiteX10" fmla="*/ 3108500 w 3311209"/>
              <a:gd name="connsiteY10" fmla="*/ 896435 h 1004567"/>
              <a:gd name="connsiteX11" fmla="*/ 2332323 w 3311209"/>
              <a:gd name="connsiteY11" fmla="*/ 885803 h 1004567"/>
              <a:gd name="connsiteX12" fmla="*/ 1821961 w 3311209"/>
              <a:gd name="connsiteY12" fmla="*/ 864538 h 1004567"/>
              <a:gd name="connsiteX13" fmla="*/ 1269068 w 3311209"/>
              <a:gd name="connsiteY13" fmla="*/ 907068 h 1004567"/>
              <a:gd name="connsiteX0" fmla="*/ 1269068 w 3316907"/>
              <a:gd name="connsiteY0" fmla="*/ 907068 h 1004567"/>
              <a:gd name="connsiteX1" fmla="*/ 301505 w 3316907"/>
              <a:gd name="connsiteY1" fmla="*/ 992128 h 1004567"/>
              <a:gd name="connsiteX2" fmla="*/ 3793 w 3316907"/>
              <a:gd name="connsiteY2" fmla="*/ 609356 h 1004567"/>
              <a:gd name="connsiteX3" fmla="*/ 184547 w 3316907"/>
              <a:gd name="connsiteY3" fmla="*/ 120259 h 1004567"/>
              <a:gd name="connsiteX4" fmla="*/ 875663 w 3316907"/>
              <a:gd name="connsiteY4" fmla="*/ 3301 h 1004567"/>
              <a:gd name="connsiteX5" fmla="*/ 1502984 w 3316907"/>
              <a:gd name="connsiteY5" fmla="*/ 205320 h 1004567"/>
              <a:gd name="connsiteX6" fmla="*/ 2013346 w 3316907"/>
              <a:gd name="connsiteY6" fmla="*/ 301012 h 1004567"/>
              <a:gd name="connsiteX7" fmla="*/ 2491812 w 3316907"/>
              <a:gd name="connsiteY7" fmla="*/ 120259 h 1004567"/>
              <a:gd name="connsiteX8" fmla="*/ 3065970 w 3316907"/>
              <a:gd name="connsiteY8" fmla="*/ 130891 h 1004567"/>
              <a:gd name="connsiteX9" fmla="*/ 3310519 w 3316907"/>
              <a:gd name="connsiteY9" fmla="*/ 556194 h 1004567"/>
              <a:gd name="connsiteX10" fmla="*/ 3182928 w 3316907"/>
              <a:gd name="connsiteY10" fmla="*/ 981495 h 1004567"/>
              <a:gd name="connsiteX11" fmla="*/ 2332323 w 3316907"/>
              <a:gd name="connsiteY11" fmla="*/ 885803 h 1004567"/>
              <a:gd name="connsiteX12" fmla="*/ 1821961 w 3316907"/>
              <a:gd name="connsiteY12" fmla="*/ 864538 h 1004567"/>
              <a:gd name="connsiteX13" fmla="*/ 1269068 w 3316907"/>
              <a:gd name="connsiteY13" fmla="*/ 907068 h 1004567"/>
              <a:gd name="connsiteX0" fmla="*/ 1269068 w 3316907"/>
              <a:gd name="connsiteY0" fmla="*/ 907068 h 1005136"/>
              <a:gd name="connsiteX1" fmla="*/ 301505 w 3316907"/>
              <a:gd name="connsiteY1" fmla="*/ 992128 h 1005136"/>
              <a:gd name="connsiteX2" fmla="*/ 3793 w 3316907"/>
              <a:gd name="connsiteY2" fmla="*/ 609356 h 1005136"/>
              <a:gd name="connsiteX3" fmla="*/ 184547 w 3316907"/>
              <a:gd name="connsiteY3" fmla="*/ 120259 h 1005136"/>
              <a:gd name="connsiteX4" fmla="*/ 875663 w 3316907"/>
              <a:gd name="connsiteY4" fmla="*/ 3301 h 1005136"/>
              <a:gd name="connsiteX5" fmla="*/ 1502984 w 3316907"/>
              <a:gd name="connsiteY5" fmla="*/ 205320 h 1005136"/>
              <a:gd name="connsiteX6" fmla="*/ 2013346 w 3316907"/>
              <a:gd name="connsiteY6" fmla="*/ 301012 h 1005136"/>
              <a:gd name="connsiteX7" fmla="*/ 2491812 w 3316907"/>
              <a:gd name="connsiteY7" fmla="*/ 120259 h 1005136"/>
              <a:gd name="connsiteX8" fmla="*/ 3065970 w 3316907"/>
              <a:gd name="connsiteY8" fmla="*/ 130891 h 1005136"/>
              <a:gd name="connsiteX9" fmla="*/ 3310519 w 3316907"/>
              <a:gd name="connsiteY9" fmla="*/ 556194 h 1005136"/>
              <a:gd name="connsiteX10" fmla="*/ 3182928 w 3316907"/>
              <a:gd name="connsiteY10" fmla="*/ 981495 h 1005136"/>
              <a:gd name="connsiteX11" fmla="*/ 2332323 w 3316907"/>
              <a:gd name="connsiteY11" fmla="*/ 885803 h 1005136"/>
              <a:gd name="connsiteX12" fmla="*/ 1832593 w 3316907"/>
              <a:gd name="connsiteY12" fmla="*/ 822008 h 1005136"/>
              <a:gd name="connsiteX13" fmla="*/ 1269068 w 3316907"/>
              <a:gd name="connsiteY13" fmla="*/ 907068 h 1005136"/>
              <a:gd name="connsiteX0" fmla="*/ 1269068 w 3316907"/>
              <a:gd name="connsiteY0" fmla="*/ 907068 h 1081284"/>
              <a:gd name="connsiteX1" fmla="*/ 779970 w 3316907"/>
              <a:gd name="connsiteY1" fmla="*/ 1077188 h 1081284"/>
              <a:gd name="connsiteX2" fmla="*/ 301505 w 3316907"/>
              <a:gd name="connsiteY2" fmla="*/ 992128 h 1081284"/>
              <a:gd name="connsiteX3" fmla="*/ 3793 w 3316907"/>
              <a:gd name="connsiteY3" fmla="*/ 609356 h 1081284"/>
              <a:gd name="connsiteX4" fmla="*/ 184547 w 3316907"/>
              <a:gd name="connsiteY4" fmla="*/ 120259 h 1081284"/>
              <a:gd name="connsiteX5" fmla="*/ 875663 w 3316907"/>
              <a:gd name="connsiteY5" fmla="*/ 3301 h 1081284"/>
              <a:gd name="connsiteX6" fmla="*/ 1502984 w 3316907"/>
              <a:gd name="connsiteY6" fmla="*/ 205320 h 1081284"/>
              <a:gd name="connsiteX7" fmla="*/ 2013346 w 3316907"/>
              <a:gd name="connsiteY7" fmla="*/ 301012 h 1081284"/>
              <a:gd name="connsiteX8" fmla="*/ 2491812 w 3316907"/>
              <a:gd name="connsiteY8" fmla="*/ 120259 h 1081284"/>
              <a:gd name="connsiteX9" fmla="*/ 3065970 w 3316907"/>
              <a:gd name="connsiteY9" fmla="*/ 130891 h 1081284"/>
              <a:gd name="connsiteX10" fmla="*/ 3310519 w 3316907"/>
              <a:gd name="connsiteY10" fmla="*/ 556194 h 1081284"/>
              <a:gd name="connsiteX11" fmla="*/ 3182928 w 3316907"/>
              <a:gd name="connsiteY11" fmla="*/ 981495 h 1081284"/>
              <a:gd name="connsiteX12" fmla="*/ 2332323 w 3316907"/>
              <a:gd name="connsiteY12" fmla="*/ 885803 h 1081284"/>
              <a:gd name="connsiteX13" fmla="*/ 1832593 w 3316907"/>
              <a:gd name="connsiteY13" fmla="*/ 822008 h 1081284"/>
              <a:gd name="connsiteX14" fmla="*/ 1269068 w 3316907"/>
              <a:gd name="connsiteY14" fmla="*/ 907068 h 1081284"/>
              <a:gd name="connsiteX0" fmla="*/ 1269068 w 3459742"/>
              <a:gd name="connsiteY0" fmla="*/ 907068 h 1081284"/>
              <a:gd name="connsiteX1" fmla="*/ 779970 w 3459742"/>
              <a:gd name="connsiteY1" fmla="*/ 1077188 h 1081284"/>
              <a:gd name="connsiteX2" fmla="*/ 301505 w 3459742"/>
              <a:gd name="connsiteY2" fmla="*/ 992128 h 1081284"/>
              <a:gd name="connsiteX3" fmla="*/ 3793 w 3459742"/>
              <a:gd name="connsiteY3" fmla="*/ 609356 h 1081284"/>
              <a:gd name="connsiteX4" fmla="*/ 184547 w 3459742"/>
              <a:gd name="connsiteY4" fmla="*/ 120259 h 1081284"/>
              <a:gd name="connsiteX5" fmla="*/ 875663 w 3459742"/>
              <a:gd name="connsiteY5" fmla="*/ 3301 h 1081284"/>
              <a:gd name="connsiteX6" fmla="*/ 1502984 w 3459742"/>
              <a:gd name="connsiteY6" fmla="*/ 205320 h 1081284"/>
              <a:gd name="connsiteX7" fmla="*/ 2013346 w 3459742"/>
              <a:gd name="connsiteY7" fmla="*/ 301012 h 1081284"/>
              <a:gd name="connsiteX8" fmla="*/ 2491812 w 3459742"/>
              <a:gd name="connsiteY8" fmla="*/ 120259 h 1081284"/>
              <a:gd name="connsiteX9" fmla="*/ 3065970 w 3459742"/>
              <a:gd name="connsiteY9" fmla="*/ 130891 h 1081284"/>
              <a:gd name="connsiteX10" fmla="*/ 3459375 w 3459742"/>
              <a:gd name="connsiteY10" fmla="*/ 566826 h 1081284"/>
              <a:gd name="connsiteX11" fmla="*/ 3182928 w 3459742"/>
              <a:gd name="connsiteY11" fmla="*/ 981495 h 1081284"/>
              <a:gd name="connsiteX12" fmla="*/ 2332323 w 3459742"/>
              <a:gd name="connsiteY12" fmla="*/ 885803 h 1081284"/>
              <a:gd name="connsiteX13" fmla="*/ 1832593 w 3459742"/>
              <a:gd name="connsiteY13" fmla="*/ 822008 h 1081284"/>
              <a:gd name="connsiteX14" fmla="*/ 1269068 w 3459742"/>
              <a:gd name="connsiteY14" fmla="*/ 907068 h 108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9742" h="1081284">
                <a:moveTo>
                  <a:pt x="1269068" y="907068"/>
                </a:moveTo>
                <a:cubicBezTo>
                  <a:pt x="1093631" y="949598"/>
                  <a:pt x="941230" y="1063011"/>
                  <a:pt x="779970" y="1077188"/>
                </a:cubicBezTo>
                <a:cubicBezTo>
                  <a:pt x="618710" y="1091365"/>
                  <a:pt x="430868" y="1070100"/>
                  <a:pt x="301505" y="992128"/>
                </a:cubicBezTo>
                <a:cubicBezTo>
                  <a:pt x="172142" y="914156"/>
                  <a:pt x="23286" y="754668"/>
                  <a:pt x="3793" y="609356"/>
                </a:cubicBezTo>
                <a:cubicBezTo>
                  <a:pt x="-15700" y="464044"/>
                  <a:pt x="39235" y="221268"/>
                  <a:pt x="184547" y="120259"/>
                </a:cubicBezTo>
                <a:cubicBezTo>
                  <a:pt x="329859" y="19250"/>
                  <a:pt x="655923" y="-10876"/>
                  <a:pt x="875663" y="3301"/>
                </a:cubicBezTo>
                <a:cubicBezTo>
                  <a:pt x="1095403" y="17478"/>
                  <a:pt x="1313370" y="155702"/>
                  <a:pt x="1502984" y="205320"/>
                </a:cubicBezTo>
                <a:cubicBezTo>
                  <a:pt x="1692598" y="254938"/>
                  <a:pt x="1848541" y="315189"/>
                  <a:pt x="2013346" y="301012"/>
                </a:cubicBezTo>
                <a:cubicBezTo>
                  <a:pt x="2178151" y="286835"/>
                  <a:pt x="2316375" y="148612"/>
                  <a:pt x="2491812" y="120259"/>
                </a:cubicBezTo>
                <a:cubicBezTo>
                  <a:pt x="2667249" y="91906"/>
                  <a:pt x="2904710" y="56463"/>
                  <a:pt x="3065970" y="130891"/>
                </a:cubicBezTo>
                <a:cubicBezTo>
                  <a:pt x="3227230" y="205319"/>
                  <a:pt x="3452287" y="439235"/>
                  <a:pt x="3459375" y="566826"/>
                </a:cubicBezTo>
                <a:cubicBezTo>
                  <a:pt x="3466463" y="694417"/>
                  <a:pt x="3370770" y="928332"/>
                  <a:pt x="3182928" y="981495"/>
                </a:cubicBezTo>
                <a:cubicBezTo>
                  <a:pt x="2995086" y="1034658"/>
                  <a:pt x="2546746" y="891119"/>
                  <a:pt x="2332323" y="885803"/>
                </a:cubicBezTo>
                <a:cubicBezTo>
                  <a:pt x="2117900" y="880487"/>
                  <a:pt x="2011574" y="818464"/>
                  <a:pt x="1832593" y="822008"/>
                </a:cubicBezTo>
                <a:cubicBezTo>
                  <a:pt x="1653612" y="825552"/>
                  <a:pt x="1444505" y="864538"/>
                  <a:pt x="1269068" y="90706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493430"/>
            <a:ext cx="5565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latin typeface="Arial Black" panose="020B0A04020102020204" pitchFamily="34" charset="0"/>
              </a:rPr>
              <a:t>СТРУКТУРА </a:t>
            </a:r>
            <a:r>
              <a:rPr lang="ru-RU" sz="4000" dirty="0" smtClean="0">
                <a:latin typeface="Arial Black" panose="020B0A04020102020204" pitchFamily="34" charset="0"/>
              </a:rPr>
              <a:t>ИГРЫ 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484" y="1993403"/>
            <a:ext cx="89644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</a:rPr>
              <a:t>I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>
                <a:latin typeface="Arial Black" panose="020B0A04020102020204" pitchFamily="34" charset="0"/>
              </a:rPr>
              <a:t>этап – теоретический (</a:t>
            </a:r>
            <a:r>
              <a:rPr lang="ru-RU" sz="2800" dirty="0" smtClean="0">
                <a:latin typeface="Arial Black" panose="020B0A04020102020204" pitchFamily="34" charset="0"/>
              </a:rPr>
              <a:t>викторина)</a:t>
            </a:r>
          </a:p>
          <a:p>
            <a:endParaRPr lang="ru-RU" sz="2800" dirty="0">
              <a:latin typeface="Arial Black" panose="020B0A04020102020204" pitchFamily="34" charset="0"/>
            </a:endParaRPr>
          </a:p>
          <a:p>
            <a:r>
              <a:rPr lang="en-US" sz="2800" dirty="0">
                <a:latin typeface="Arial Black" panose="020B0A04020102020204" pitchFamily="34" charset="0"/>
              </a:rPr>
              <a:t>II</a:t>
            </a:r>
            <a:r>
              <a:rPr lang="ru-RU" sz="2800" dirty="0">
                <a:latin typeface="Arial Black" panose="020B0A04020102020204" pitchFamily="34" charset="0"/>
              </a:rPr>
              <a:t> этап – практический «Прошагай город</a:t>
            </a:r>
            <a:r>
              <a:rPr lang="ru-RU" sz="2800" dirty="0" smtClean="0">
                <a:latin typeface="Arial Black" panose="020B0A04020102020204" pitchFamily="34" charset="0"/>
              </a:rPr>
              <a:t>»</a:t>
            </a:r>
          </a:p>
          <a:p>
            <a:r>
              <a:rPr lang="ru-RU" sz="2800" b="1" i="1" dirty="0" smtClean="0">
                <a:latin typeface="Arial Black" panose="020B0A04020102020204" pitchFamily="34" charset="0"/>
              </a:rPr>
              <a:t> </a:t>
            </a:r>
            <a:endParaRPr lang="ru-RU" sz="2800" dirty="0">
              <a:latin typeface="Arial Black" panose="020B0A04020102020204" pitchFamily="34" charset="0"/>
            </a:endParaRPr>
          </a:p>
          <a:p>
            <a:r>
              <a:rPr lang="en-US" sz="2800" dirty="0">
                <a:latin typeface="Arial Black" panose="020B0A04020102020204" pitchFamily="34" charset="0"/>
              </a:rPr>
              <a:t>III</a:t>
            </a:r>
            <a:r>
              <a:rPr lang="ru-RU" sz="2800" dirty="0">
                <a:latin typeface="Arial Black" panose="020B0A04020102020204" pitchFamily="34" charset="0"/>
              </a:rPr>
              <a:t> этап – творческий (презентационный) «Златоуст глазами студентов»</a:t>
            </a:r>
          </a:p>
          <a:p>
            <a:endParaRPr lang="ru-RU" dirty="0"/>
          </a:p>
        </p:txBody>
      </p:sp>
      <p:sp>
        <p:nvSpPr>
          <p:cNvPr id="6" name="Полилиния 5"/>
          <p:cNvSpPr/>
          <p:nvPr/>
        </p:nvSpPr>
        <p:spPr>
          <a:xfrm>
            <a:off x="4499992" y="-288698"/>
            <a:ext cx="787376" cy="577395"/>
          </a:xfrm>
          <a:custGeom>
            <a:avLst/>
            <a:gdLst>
              <a:gd name="connsiteX0" fmla="*/ 409554 w 787376"/>
              <a:gd name="connsiteY0" fmla="*/ 21292 h 577395"/>
              <a:gd name="connsiteX1" fmla="*/ 26782 w 787376"/>
              <a:gd name="connsiteY1" fmla="*/ 191413 h 577395"/>
              <a:gd name="connsiteX2" fmla="*/ 79944 w 787376"/>
              <a:gd name="connsiteY2" fmla="*/ 521023 h 577395"/>
              <a:gd name="connsiteX3" fmla="*/ 462717 w 787376"/>
              <a:gd name="connsiteY3" fmla="*/ 563553 h 577395"/>
              <a:gd name="connsiteX4" fmla="*/ 771061 w 787376"/>
              <a:gd name="connsiteY4" fmla="*/ 372167 h 577395"/>
              <a:gd name="connsiteX5" fmla="*/ 728530 w 787376"/>
              <a:gd name="connsiteY5" fmla="*/ 116985 h 577395"/>
              <a:gd name="connsiteX6" fmla="*/ 590307 w 787376"/>
              <a:gd name="connsiteY6" fmla="*/ 10660 h 577395"/>
              <a:gd name="connsiteX7" fmla="*/ 409554 w 787376"/>
              <a:gd name="connsiteY7" fmla="*/ 21292 h 57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376" h="577395">
                <a:moveTo>
                  <a:pt x="409554" y="21292"/>
                </a:moveTo>
                <a:cubicBezTo>
                  <a:pt x="315633" y="51417"/>
                  <a:pt x="81717" y="108125"/>
                  <a:pt x="26782" y="191413"/>
                </a:cubicBezTo>
                <a:cubicBezTo>
                  <a:pt x="-28153" y="274701"/>
                  <a:pt x="7288" y="459000"/>
                  <a:pt x="79944" y="521023"/>
                </a:cubicBezTo>
                <a:cubicBezTo>
                  <a:pt x="152600" y="583046"/>
                  <a:pt x="347531" y="588362"/>
                  <a:pt x="462717" y="563553"/>
                </a:cubicBezTo>
                <a:cubicBezTo>
                  <a:pt x="577903" y="538744"/>
                  <a:pt x="726759" y="446595"/>
                  <a:pt x="771061" y="372167"/>
                </a:cubicBezTo>
                <a:cubicBezTo>
                  <a:pt x="815363" y="297739"/>
                  <a:pt x="758656" y="177236"/>
                  <a:pt x="728530" y="116985"/>
                </a:cubicBezTo>
                <a:cubicBezTo>
                  <a:pt x="698404" y="56734"/>
                  <a:pt x="648786" y="23065"/>
                  <a:pt x="590307" y="10660"/>
                </a:cubicBezTo>
                <a:cubicBezTo>
                  <a:pt x="531828" y="-1745"/>
                  <a:pt x="503475" y="-8833"/>
                  <a:pt x="409554" y="212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Группа 1029"/>
          <p:cNvGrpSpPr/>
          <p:nvPr/>
        </p:nvGrpSpPr>
        <p:grpSpPr>
          <a:xfrm>
            <a:off x="35496" y="1269220"/>
            <a:ext cx="3864065" cy="3028440"/>
            <a:chOff x="563919" y="714131"/>
            <a:chExt cx="4008081" cy="3155585"/>
          </a:xfrm>
        </p:grpSpPr>
        <p:sp>
          <p:nvSpPr>
            <p:cNvPr id="4" name="Полилиния 3"/>
            <p:cNvSpPr/>
            <p:nvPr/>
          </p:nvSpPr>
          <p:spPr>
            <a:xfrm rot="14990973">
              <a:off x="395238" y="948674"/>
              <a:ext cx="2356048" cy="2018686"/>
            </a:xfrm>
            <a:custGeom>
              <a:avLst/>
              <a:gdLst>
                <a:gd name="connsiteX0" fmla="*/ 51338 w 2437275"/>
                <a:gd name="connsiteY0" fmla="*/ 453342 h 2278874"/>
                <a:gd name="connsiteX1" fmla="*/ 1194338 w 2437275"/>
                <a:gd name="connsiteY1" fmla="*/ 24717 h 2278874"/>
                <a:gd name="connsiteX2" fmla="*/ 1575338 w 2437275"/>
                <a:gd name="connsiteY2" fmla="*/ 1110567 h 2278874"/>
                <a:gd name="connsiteX3" fmla="*/ 2394488 w 2437275"/>
                <a:gd name="connsiteY3" fmla="*/ 1358217 h 2278874"/>
                <a:gd name="connsiteX4" fmla="*/ 2203988 w 2437275"/>
                <a:gd name="connsiteY4" fmla="*/ 2148792 h 2278874"/>
                <a:gd name="connsiteX5" fmla="*/ 1203863 w 2437275"/>
                <a:gd name="connsiteY5" fmla="*/ 2224992 h 2278874"/>
                <a:gd name="connsiteX6" fmla="*/ 298988 w 2437275"/>
                <a:gd name="connsiteY6" fmla="*/ 1605867 h 2278874"/>
                <a:gd name="connsiteX7" fmla="*/ 51338 w 2437275"/>
                <a:gd name="connsiteY7" fmla="*/ 453342 h 227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7275" h="2278874">
                  <a:moveTo>
                    <a:pt x="51338" y="453342"/>
                  </a:moveTo>
                  <a:cubicBezTo>
                    <a:pt x="200563" y="189817"/>
                    <a:pt x="940338" y="-84820"/>
                    <a:pt x="1194338" y="24717"/>
                  </a:cubicBezTo>
                  <a:cubicBezTo>
                    <a:pt x="1448338" y="134254"/>
                    <a:pt x="1375313" y="888317"/>
                    <a:pt x="1575338" y="1110567"/>
                  </a:cubicBezTo>
                  <a:cubicBezTo>
                    <a:pt x="1775363" y="1332817"/>
                    <a:pt x="2289713" y="1185180"/>
                    <a:pt x="2394488" y="1358217"/>
                  </a:cubicBezTo>
                  <a:cubicBezTo>
                    <a:pt x="2499263" y="1531254"/>
                    <a:pt x="2402425" y="2004330"/>
                    <a:pt x="2203988" y="2148792"/>
                  </a:cubicBezTo>
                  <a:cubicBezTo>
                    <a:pt x="2005551" y="2293254"/>
                    <a:pt x="1521363" y="2315479"/>
                    <a:pt x="1203863" y="2224992"/>
                  </a:cubicBezTo>
                  <a:cubicBezTo>
                    <a:pt x="886363" y="2134505"/>
                    <a:pt x="491075" y="1894792"/>
                    <a:pt x="298988" y="1605867"/>
                  </a:cubicBezTo>
                  <a:cubicBezTo>
                    <a:pt x="106901" y="1316942"/>
                    <a:pt x="-97887" y="716867"/>
                    <a:pt x="51338" y="453342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71387" y1="61585" x2="71387" y2="61585"/>
                          <a14:foregroundMark x1="71777" y1="60976" x2="78223" y2="62927"/>
                          <a14:foregroundMark x1="39746" y1="87927" x2="61133" y2="87805"/>
                          <a14:foregroundMark x1="61133" y1="87805" x2="61133" y2="87805"/>
                          <a14:foregroundMark x1="42383" y1="88902" x2="42383" y2="88902"/>
                          <a14:foregroundMark x1="83398" y1="64512" x2="83398" y2="64512"/>
                          <a14:foregroundMark x1="83105" y1="64390" x2="84082" y2="63415"/>
                          <a14:foregroundMark x1="84766" y1="64634" x2="84766" y2="64634"/>
                          <a14:foregroundMark x1="86035" y1="64878" x2="86035" y2="64878"/>
                          <a14:foregroundMark x1="87500" y1="66951" x2="87500" y2="66951"/>
                          <a14:foregroundMark x1="88477" y1="68049" x2="88477" y2="68049"/>
                          <a14:foregroundMark x1="88867" y1="71707" x2="88867" y2="71707"/>
                          <a14:foregroundMark x1="71094" y1="60366" x2="71094" y2="60366"/>
                          <a14:foregroundMark x1="66602" y1="59756" x2="67285" y2="59756"/>
                          <a14:foregroundMark x1="70020" y1="60244" x2="70020" y2="60244"/>
                          <a14:foregroundMark x1="68945" y1="60000" x2="68945" y2="60000"/>
                          <a14:foregroundMark x1="80762" y1="64390" x2="80762" y2="64390"/>
                          <a14:foregroundMark x1="79688" y1="63537" x2="79688" y2="63537"/>
                          <a14:foregroundMark x1="28711" y1="85122" x2="28711" y2="85122"/>
                          <a14:foregroundMark x1="29297" y1="86341" x2="29297" y2="86341"/>
                          <a14:backgroundMark x1="27051" y1="80244" x2="28125" y2="85976"/>
                          <a14:backgroundMark x1="28516" y1="86463" x2="31641" y2="88049"/>
                          <a14:backgroundMark x1="32031" y1="88537" x2="35156" y2="88780"/>
                          <a14:backgroundMark x1="59180" y1="89024" x2="65723" y2="86463"/>
                          <a14:backgroundMark x1="35352" y1="88415" x2="47754" y2="90000"/>
                          <a14:backgroundMark x1="58203" y1="89512" x2="46094" y2="897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61" t="21868" r="8042" b="7541"/>
            <a:stretch/>
          </p:blipFill>
          <p:spPr bwMode="auto">
            <a:xfrm>
              <a:off x="608735" y="714131"/>
              <a:ext cx="3963265" cy="3155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Трапеция 11"/>
            <p:cNvSpPr/>
            <p:nvPr/>
          </p:nvSpPr>
          <p:spPr>
            <a:xfrm rot="14538133">
              <a:off x="3162795" y="1806644"/>
              <a:ext cx="87349" cy="624915"/>
            </a:xfrm>
            <a:prstGeom prst="trapezoid">
              <a:avLst>
                <a:gd name="adj" fmla="val 50000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Трапеция 13"/>
            <p:cNvSpPr/>
            <p:nvPr/>
          </p:nvSpPr>
          <p:spPr>
            <a:xfrm rot="12064171">
              <a:off x="2848485" y="1521580"/>
              <a:ext cx="73957" cy="624915"/>
            </a:xfrm>
            <a:prstGeom prst="trapezoid">
              <a:avLst>
                <a:gd name="adj" fmla="val 50000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Трапеция 14"/>
            <p:cNvSpPr/>
            <p:nvPr/>
          </p:nvSpPr>
          <p:spPr>
            <a:xfrm rot="13178532">
              <a:off x="3132952" y="1504086"/>
              <a:ext cx="60654" cy="679274"/>
            </a:xfrm>
            <a:prstGeom prst="trapezoid">
              <a:avLst>
                <a:gd name="adj" fmla="val 49517"/>
              </a:avLst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1" name="TextBox 1030"/>
          <p:cNvSpPr txBox="1"/>
          <p:nvPr/>
        </p:nvSpPr>
        <p:spPr>
          <a:xfrm>
            <a:off x="3059832" y="404696"/>
            <a:ext cx="5905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ПРИЗРАК СТАРОГО ГОРОДА</a:t>
            </a:r>
            <a:r>
              <a:rPr lang="ru-RU" sz="3600" dirty="0" smtClean="0">
                <a:latin typeface="Arial Black" panose="020B0A04020102020204" pitchFamily="34" charset="0"/>
              </a:rPr>
              <a:t> 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3670" y="1728135"/>
            <a:ext cx="5048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I</a:t>
            </a:r>
            <a:r>
              <a:rPr lang="ru-RU" sz="4000" dirty="0" smtClean="0">
                <a:latin typeface="Arial Black" panose="020B0A04020102020204" pitchFamily="34" charset="0"/>
              </a:rPr>
              <a:t> </a:t>
            </a:r>
            <a:r>
              <a:rPr lang="ru-RU" sz="4000" dirty="0">
                <a:latin typeface="Arial Black" panose="020B0A04020102020204" pitchFamily="34" charset="0"/>
              </a:rPr>
              <a:t>этап </a:t>
            </a:r>
            <a:r>
              <a:rPr lang="ru-RU" sz="3200" dirty="0" smtClean="0">
                <a:latin typeface="Arial Black" panose="020B0A04020102020204" pitchFamily="34" charset="0"/>
              </a:rPr>
              <a:t>–  викторина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13" y="2617581"/>
            <a:ext cx="3894047" cy="29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g-fotki.yandex.ru/get/26/varandej1.37/0_1917f_71c2e484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8865"/>
            <a:ext cx="4248472" cy="522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 descr="https://img-fotki.yandex.ru/get/3701/varandej1.37/0_19192_eda2cff5_XL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5957"/>
            <a:ext cx="3970784" cy="514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4" descr="https://img-fotki.yandex.ru/get/3701/varandej1.37/0_19192_eda2cff5_XL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406" y="303191"/>
            <a:ext cx="3970784" cy="514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95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35496" y="1345332"/>
            <a:ext cx="4370634" cy="3312367"/>
          </a:xfrm>
          <a:custGeom>
            <a:avLst/>
            <a:gdLst>
              <a:gd name="connsiteX0" fmla="*/ 424623 w 2912975"/>
              <a:gd name="connsiteY0" fmla="*/ 1435815 h 2145683"/>
              <a:gd name="connsiteX1" fmla="*/ 20586 w 2912975"/>
              <a:gd name="connsiteY1" fmla="*/ 967982 h 2145683"/>
              <a:gd name="connsiteX2" fmla="*/ 116279 w 2912975"/>
              <a:gd name="connsiteY2" fmla="*/ 489517 h 2145683"/>
              <a:gd name="connsiteX3" fmla="*/ 605377 w 2912975"/>
              <a:gd name="connsiteY3" fmla="*/ 255601 h 2145683"/>
              <a:gd name="connsiteX4" fmla="*/ 1137005 w 2912975"/>
              <a:gd name="connsiteY4" fmla="*/ 383192 h 2145683"/>
              <a:gd name="connsiteX5" fmla="*/ 1711163 w 2912975"/>
              <a:gd name="connsiteY5" fmla="*/ 298131 h 2145683"/>
              <a:gd name="connsiteX6" fmla="*/ 2072670 w 2912975"/>
              <a:gd name="connsiteY6" fmla="*/ 420 h 2145683"/>
              <a:gd name="connsiteX7" fmla="*/ 2742521 w 2912975"/>
              <a:gd name="connsiteY7" fmla="*/ 244968 h 2145683"/>
              <a:gd name="connsiteX8" fmla="*/ 2912642 w 2912975"/>
              <a:gd name="connsiteY8" fmla="*/ 723434 h 2145683"/>
              <a:gd name="connsiteX9" fmla="*/ 2785051 w 2912975"/>
              <a:gd name="connsiteY9" fmla="*/ 1084941 h 2145683"/>
              <a:gd name="connsiteX10" fmla="*/ 2753154 w 2912975"/>
              <a:gd name="connsiteY10" fmla="*/ 1265694 h 2145683"/>
              <a:gd name="connsiteX11" fmla="*/ 2476707 w 2912975"/>
              <a:gd name="connsiteY11" fmla="*/ 1531508 h 2145683"/>
              <a:gd name="connsiteX12" fmla="*/ 2178995 w 2912975"/>
              <a:gd name="connsiteY12" fmla="*/ 1744159 h 2145683"/>
              <a:gd name="connsiteX13" fmla="*/ 1913182 w 2912975"/>
              <a:gd name="connsiteY13" fmla="*/ 2116299 h 2145683"/>
              <a:gd name="connsiteX14" fmla="*/ 1360289 w 2912975"/>
              <a:gd name="connsiteY14" fmla="*/ 2073768 h 2145683"/>
              <a:gd name="connsiteX15" fmla="*/ 743600 w 2912975"/>
              <a:gd name="connsiteY15" fmla="*/ 1690996 h 2145683"/>
              <a:gd name="connsiteX16" fmla="*/ 392726 w 2912975"/>
              <a:gd name="connsiteY16" fmla="*/ 1382652 h 2145683"/>
              <a:gd name="connsiteX0" fmla="*/ 424623 w 2912975"/>
              <a:gd name="connsiteY0" fmla="*/ 1435815 h 2145683"/>
              <a:gd name="connsiteX1" fmla="*/ 20586 w 2912975"/>
              <a:gd name="connsiteY1" fmla="*/ 967982 h 2145683"/>
              <a:gd name="connsiteX2" fmla="*/ 116279 w 2912975"/>
              <a:gd name="connsiteY2" fmla="*/ 489517 h 2145683"/>
              <a:gd name="connsiteX3" fmla="*/ 605377 w 2912975"/>
              <a:gd name="connsiteY3" fmla="*/ 255601 h 2145683"/>
              <a:gd name="connsiteX4" fmla="*/ 1137005 w 2912975"/>
              <a:gd name="connsiteY4" fmla="*/ 383192 h 2145683"/>
              <a:gd name="connsiteX5" fmla="*/ 1711163 w 2912975"/>
              <a:gd name="connsiteY5" fmla="*/ 298131 h 2145683"/>
              <a:gd name="connsiteX6" fmla="*/ 2072670 w 2912975"/>
              <a:gd name="connsiteY6" fmla="*/ 420 h 2145683"/>
              <a:gd name="connsiteX7" fmla="*/ 2742521 w 2912975"/>
              <a:gd name="connsiteY7" fmla="*/ 244968 h 2145683"/>
              <a:gd name="connsiteX8" fmla="*/ 2912642 w 2912975"/>
              <a:gd name="connsiteY8" fmla="*/ 723434 h 2145683"/>
              <a:gd name="connsiteX9" fmla="*/ 2785051 w 2912975"/>
              <a:gd name="connsiteY9" fmla="*/ 1084941 h 2145683"/>
              <a:gd name="connsiteX10" fmla="*/ 2753154 w 2912975"/>
              <a:gd name="connsiteY10" fmla="*/ 1265694 h 2145683"/>
              <a:gd name="connsiteX11" fmla="*/ 2476707 w 2912975"/>
              <a:gd name="connsiteY11" fmla="*/ 1531508 h 2145683"/>
              <a:gd name="connsiteX12" fmla="*/ 2178995 w 2912975"/>
              <a:gd name="connsiteY12" fmla="*/ 1744159 h 2145683"/>
              <a:gd name="connsiteX13" fmla="*/ 1913182 w 2912975"/>
              <a:gd name="connsiteY13" fmla="*/ 2116299 h 2145683"/>
              <a:gd name="connsiteX14" fmla="*/ 1360289 w 2912975"/>
              <a:gd name="connsiteY14" fmla="*/ 2073768 h 2145683"/>
              <a:gd name="connsiteX15" fmla="*/ 743600 w 2912975"/>
              <a:gd name="connsiteY15" fmla="*/ 1690996 h 2145683"/>
              <a:gd name="connsiteX16" fmla="*/ 358127 w 2912975"/>
              <a:gd name="connsiteY16" fmla="*/ 1367159 h 214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2975" h="2145683">
                <a:moveTo>
                  <a:pt x="424623" y="1435815"/>
                </a:moveTo>
                <a:cubicBezTo>
                  <a:pt x="248300" y="1280756"/>
                  <a:pt x="71977" y="1125698"/>
                  <a:pt x="20586" y="967982"/>
                </a:cubicBezTo>
                <a:cubicBezTo>
                  <a:pt x="-30805" y="810266"/>
                  <a:pt x="18814" y="608247"/>
                  <a:pt x="116279" y="489517"/>
                </a:cubicBezTo>
                <a:cubicBezTo>
                  <a:pt x="213744" y="370787"/>
                  <a:pt x="435256" y="273322"/>
                  <a:pt x="605377" y="255601"/>
                </a:cubicBezTo>
                <a:cubicBezTo>
                  <a:pt x="775498" y="237880"/>
                  <a:pt x="952707" y="376104"/>
                  <a:pt x="1137005" y="383192"/>
                </a:cubicBezTo>
                <a:cubicBezTo>
                  <a:pt x="1321303" y="390280"/>
                  <a:pt x="1555219" y="361926"/>
                  <a:pt x="1711163" y="298131"/>
                </a:cubicBezTo>
                <a:cubicBezTo>
                  <a:pt x="1867107" y="234336"/>
                  <a:pt x="1900777" y="9280"/>
                  <a:pt x="2072670" y="420"/>
                </a:cubicBezTo>
                <a:cubicBezTo>
                  <a:pt x="2244563" y="-8441"/>
                  <a:pt x="2602526" y="124466"/>
                  <a:pt x="2742521" y="244968"/>
                </a:cubicBezTo>
                <a:cubicBezTo>
                  <a:pt x="2882516" y="365470"/>
                  <a:pt x="2905554" y="583439"/>
                  <a:pt x="2912642" y="723434"/>
                </a:cubicBezTo>
                <a:cubicBezTo>
                  <a:pt x="2919730" y="863429"/>
                  <a:pt x="2811632" y="994564"/>
                  <a:pt x="2785051" y="1084941"/>
                </a:cubicBezTo>
                <a:cubicBezTo>
                  <a:pt x="2758470" y="1175318"/>
                  <a:pt x="2804545" y="1191266"/>
                  <a:pt x="2753154" y="1265694"/>
                </a:cubicBezTo>
                <a:cubicBezTo>
                  <a:pt x="2701763" y="1340122"/>
                  <a:pt x="2572400" y="1451764"/>
                  <a:pt x="2476707" y="1531508"/>
                </a:cubicBezTo>
                <a:cubicBezTo>
                  <a:pt x="2381014" y="1611252"/>
                  <a:pt x="2272916" y="1646694"/>
                  <a:pt x="2178995" y="1744159"/>
                </a:cubicBezTo>
                <a:cubicBezTo>
                  <a:pt x="2085074" y="1841624"/>
                  <a:pt x="2049633" y="2061364"/>
                  <a:pt x="1913182" y="2116299"/>
                </a:cubicBezTo>
                <a:cubicBezTo>
                  <a:pt x="1776731" y="2171234"/>
                  <a:pt x="1555219" y="2144652"/>
                  <a:pt x="1360289" y="2073768"/>
                </a:cubicBezTo>
                <a:cubicBezTo>
                  <a:pt x="1165359" y="2002884"/>
                  <a:pt x="910627" y="1808764"/>
                  <a:pt x="743600" y="1690996"/>
                </a:cubicBezTo>
                <a:cubicBezTo>
                  <a:pt x="576573" y="1573228"/>
                  <a:pt x="452934" y="1463738"/>
                  <a:pt x="358127" y="1367159"/>
                </a:cubicBezTo>
              </a:path>
            </a:pathLst>
          </a:cu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8507" y="1849388"/>
            <a:ext cx="42177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Arial Black" panose="020B0A04020102020204" pitchFamily="34" charset="0"/>
              </a:rPr>
              <a:t>II этап </a:t>
            </a:r>
            <a:r>
              <a:rPr lang="ru-RU" sz="4400" dirty="0" smtClean="0">
                <a:latin typeface="Arial Black" panose="020B0A04020102020204" pitchFamily="34" charset="0"/>
              </a:rPr>
              <a:t>– </a:t>
            </a:r>
            <a:r>
              <a:rPr lang="ru-RU" sz="4400" dirty="0">
                <a:latin typeface="Arial Black" panose="020B0A04020102020204" pitchFamily="34" charset="0"/>
              </a:rPr>
              <a:t>«Прошагай город»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193"/>
            <a:ext cx="4356485" cy="290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46" y="3039608"/>
            <a:ext cx="4373777" cy="262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олилиния 31"/>
          <p:cNvSpPr/>
          <p:nvPr/>
        </p:nvSpPr>
        <p:spPr>
          <a:xfrm>
            <a:off x="129358" y="1345332"/>
            <a:ext cx="4370634" cy="3456383"/>
          </a:xfrm>
          <a:custGeom>
            <a:avLst/>
            <a:gdLst>
              <a:gd name="connsiteX0" fmla="*/ 424623 w 2912975"/>
              <a:gd name="connsiteY0" fmla="*/ 1435815 h 2145683"/>
              <a:gd name="connsiteX1" fmla="*/ 20586 w 2912975"/>
              <a:gd name="connsiteY1" fmla="*/ 967982 h 2145683"/>
              <a:gd name="connsiteX2" fmla="*/ 116279 w 2912975"/>
              <a:gd name="connsiteY2" fmla="*/ 489517 h 2145683"/>
              <a:gd name="connsiteX3" fmla="*/ 605377 w 2912975"/>
              <a:gd name="connsiteY3" fmla="*/ 255601 h 2145683"/>
              <a:gd name="connsiteX4" fmla="*/ 1137005 w 2912975"/>
              <a:gd name="connsiteY4" fmla="*/ 383192 h 2145683"/>
              <a:gd name="connsiteX5" fmla="*/ 1711163 w 2912975"/>
              <a:gd name="connsiteY5" fmla="*/ 298131 h 2145683"/>
              <a:gd name="connsiteX6" fmla="*/ 2072670 w 2912975"/>
              <a:gd name="connsiteY6" fmla="*/ 420 h 2145683"/>
              <a:gd name="connsiteX7" fmla="*/ 2742521 w 2912975"/>
              <a:gd name="connsiteY7" fmla="*/ 244968 h 2145683"/>
              <a:gd name="connsiteX8" fmla="*/ 2912642 w 2912975"/>
              <a:gd name="connsiteY8" fmla="*/ 723434 h 2145683"/>
              <a:gd name="connsiteX9" fmla="*/ 2785051 w 2912975"/>
              <a:gd name="connsiteY9" fmla="*/ 1084941 h 2145683"/>
              <a:gd name="connsiteX10" fmla="*/ 2753154 w 2912975"/>
              <a:gd name="connsiteY10" fmla="*/ 1265694 h 2145683"/>
              <a:gd name="connsiteX11" fmla="*/ 2476707 w 2912975"/>
              <a:gd name="connsiteY11" fmla="*/ 1531508 h 2145683"/>
              <a:gd name="connsiteX12" fmla="*/ 2178995 w 2912975"/>
              <a:gd name="connsiteY12" fmla="*/ 1744159 h 2145683"/>
              <a:gd name="connsiteX13" fmla="*/ 1913182 w 2912975"/>
              <a:gd name="connsiteY13" fmla="*/ 2116299 h 2145683"/>
              <a:gd name="connsiteX14" fmla="*/ 1360289 w 2912975"/>
              <a:gd name="connsiteY14" fmla="*/ 2073768 h 2145683"/>
              <a:gd name="connsiteX15" fmla="*/ 743600 w 2912975"/>
              <a:gd name="connsiteY15" fmla="*/ 1690996 h 2145683"/>
              <a:gd name="connsiteX16" fmla="*/ 392726 w 2912975"/>
              <a:gd name="connsiteY16" fmla="*/ 1382652 h 2145683"/>
              <a:gd name="connsiteX0" fmla="*/ 424623 w 2912975"/>
              <a:gd name="connsiteY0" fmla="*/ 1435815 h 2145683"/>
              <a:gd name="connsiteX1" fmla="*/ 20586 w 2912975"/>
              <a:gd name="connsiteY1" fmla="*/ 967982 h 2145683"/>
              <a:gd name="connsiteX2" fmla="*/ 116279 w 2912975"/>
              <a:gd name="connsiteY2" fmla="*/ 489517 h 2145683"/>
              <a:gd name="connsiteX3" fmla="*/ 605377 w 2912975"/>
              <a:gd name="connsiteY3" fmla="*/ 255601 h 2145683"/>
              <a:gd name="connsiteX4" fmla="*/ 1137005 w 2912975"/>
              <a:gd name="connsiteY4" fmla="*/ 383192 h 2145683"/>
              <a:gd name="connsiteX5" fmla="*/ 1711163 w 2912975"/>
              <a:gd name="connsiteY5" fmla="*/ 298131 h 2145683"/>
              <a:gd name="connsiteX6" fmla="*/ 2072670 w 2912975"/>
              <a:gd name="connsiteY6" fmla="*/ 420 h 2145683"/>
              <a:gd name="connsiteX7" fmla="*/ 2742521 w 2912975"/>
              <a:gd name="connsiteY7" fmla="*/ 244968 h 2145683"/>
              <a:gd name="connsiteX8" fmla="*/ 2912642 w 2912975"/>
              <a:gd name="connsiteY8" fmla="*/ 723434 h 2145683"/>
              <a:gd name="connsiteX9" fmla="*/ 2785051 w 2912975"/>
              <a:gd name="connsiteY9" fmla="*/ 1084941 h 2145683"/>
              <a:gd name="connsiteX10" fmla="*/ 2753154 w 2912975"/>
              <a:gd name="connsiteY10" fmla="*/ 1265694 h 2145683"/>
              <a:gd name="connsiteX11" fmla="*/ 2476707 w 2912975"/>
              <a:gd name="connsiteY11" fmla="*/ 1531508 h 2145683"/>
              <a:gd name="connsiteX12" fmla="*/ 2178995 w 2912975"/>
              <a:gd name="connsiteY12" fmla="*/ 1744159 h 2145683"/>
              <a:gd name="connsiteX13" fmla="*/ 1913182 w 2912975"/>
              <a:gd name="connsiteY13" fmla="*/ 2116299 h 2145683"/>
              <a:gd name="connsiteX14" fmla="*/ 1360289 w 2912975"/>
              <a:gd name="connsiteY14" fmla="*/ 2073768 h 2145683"/>
              <a:gd name="connsiteX15" fmla="*/ 743600 w 2912975"/>
              <a:gd name="connsiteY15" fmla="*/ 1690996 h 2145683"/>
              <a:gd name="connsiteX16" fmla="*/ 358127 w 2912975"/>
              <a:gd name="connsiteY16" fmla="*/ 1367159 h 214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2975" h="2145683">
                <a:moveTo>
                  <a:pt x="424623" y="1435815"/>
                </a:moveTo>
                <a:cubicBezTo>
                  <a:pt x="248300" y="1280756"/>
                  <a:pt x="71977" y="1125698"/>
                  <a:pt x="20586" y="967982"/>
                </a:cubicBezTo>
                <a:cubicBezTo>
                  <a:pt x="-30805" y="810266"/>
                  <a:pt x="18814" y="608247"/>
                  <a:pt x="116279" y="489517"/>
                </a:cubicBezTo>
                <a:cubicBezTo>
                  <a:pt x="213744" y="370787"/>
                  <a:pt x="435256" y="273322"/>
                  <a:pt x="605377" y="255601"/>
                </a:cubicBezTo>
                <a:cubicBezTo>
                  <a:pt x="775498" y="237880"/>
                  <a:pt x="952707" y="376104"/>
                  <a:pt x="1137005" y="383192"/>
                </a:cubicBezTo>
                <a:cubicBezTo>
                  <a:pt x="1321303" y="390280"/>
                  <a:pt x="1555219" y="361926"/>
                  <a:pt x="1711163" y="298131"/>
                </a:cubicBezTo>
                <a:cubicBezTo>
                  <a:pt x="1867107" y="234336"/>
                  <a:pt x="1900777" y="9280"/>
                  <a:pt x="2072670" y="420"/>
                </a:cubicBezTo>
                <a:cubicBezTo>
                  <a:pt x="2244563" y="-8441"/>
                  <a:pt x="2602526" y="124466"/>
                  <a:pt x="2742521" y="244968"/>
                </a:cubicBezTo>
                <a:cubicBezTo>
                  <a:pt x="2882516" y="365470"/>
                  <a:pt x="2905554" y="583439"/>
                  <a:pt x="2912642" y="723434"/>
                </a:cubicBezTo>
                <a:cubicBezTo>
                  <a:pt x="2919730" y="863429"/>
                  <a:pt x="2811632" y="994564"/>
                  <a:pt x="2785051" y="1084941"/>
                </a:cubicBezTo>
                <a:cubicBezTo>
                  <a:pt x="2758470" y="1175318"/>
                  <a:pt x="2804545" y="1191266"/>
                  <a:pt x="2753154" y="1265694"/>
                </a:cubicBezTo>
                <a:cubicBezTo>
                  <a:pt x="2701763" y="1340122"/>
                  <a:pt x="2572400" y="1451764"/>
                  <a:pt x="2476707" y="1531508"/>
                </a:cubicBezTo>
                <a:cubicBezTo>
                  <a:pt x="2381014" y="1611252"/>
                  <a:pt x="2272916" y="1646694"/>
                  <a:pt x="2178995" y="1744159"/>
                </a:cubicBezTo>
                <a:cubicBezTo>
                  <a:pt x="2085074" y="1841624"/>
                  <a:pt x="2049633" y="2061364"/>
                  <a:pt x="1913182" y="2116299"/>
                </a:cubicBezTo>
                <a:cubicBezTo>
                  <a:pt x="1776731" y="2171234"/>
                  <a:pt x="1555219" y="2144652"/>
                  <a:pt x="1360289" y="2073768"/>
                </a:cubicBezTo>
                <a:cubicBezTo>
                  <a:pt x="1165359" y="2002884"/>
                  <a:pt x="910627" y="1808764"/>
                  <a:pt x="743600" y="1690996"/>
                </a:cubicBezTo>
                <a:cubicBezTo>
                  <a:pt x="576573" y="1573228"/>
                  <a:pt x="452934" y="1463738"/>
                  <a:pt x="358127" y="1367159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11.userapi.com/impg/gd2W3rlnYpfK7pLdIt_TQH_fF067H0oPQaWevQ/MR-nkH6wSv4.jpg?size=1600x1200&amp;quality=96&amp;sign=b76379bf239c8e1f12e999514d4fe5c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642"/>
            <a:ext cx="8064896" cy="56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3707/varandej1.37/0_1919f_2b45a3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570" y="337220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mg-fotki.yandex.ru/get/3706/varandej1.37/0_19196_5c588d5c_XL"/>
          <p:cNvPicPr/>
          <p:nvPr/>
        </p:nvPicPr>
        <p:blipFill rotWithShape="1">
          <a:blip r:embed="rId4" cstate="print"/>
          <a:srcRect l="33928" r="1156"/>
          <a:stretch/>
        </p:blipFill>
        <p:spPr bwMode="auto">
          <a:xfrm>
            <a:off x="3131840" y="1836767"/>
            <a:ext cx="261775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g-fotki.yandex.ru/get/5/varandej1.37/0_191a5_31eab564_XL"/>
          <p:cNvPicPr/>
          <p:nvPr/>
        </p:nvPicPr>
        <p:blipFill rotWithShape="1">
          <a:blip r:embed="rId5" cstate="print"/>
          <a:srcRect l="21755" r="5367"/>
          <a:stretch/>
        </p:blipFill>
        <p:spPr bwMode="auto">
          <a:xfrm>
            <a:off x="138945" y="2708464"/>
            <a:ext cx="2736304" cy="274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латоуст Косотурская">
            <a:hlinkClick r:id="rId6" tgtFrame="&quot;_self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3557" y="196416"/>
            <a:ext cx="3068762" cy="445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685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692696" y="307570"/>
            <a:ext cx="6113286" cy="6466762"/>
            <a:chOff x="-1692696" y="307570"/>
            <a:chExt cx="6113286" cy="6466762"/>
          </a:xfrm>
        </p:grpSpPr>
        <p:sp>
          <p:nvSpPr>
            <p:cNvPr id="3" name="Пятно 2 2"/>
            <p:cNvSpPr/>
            <p:nvPr/>
          </p:nvSpPr>
          <p:spPr>
            <a:xfrm rot="15797484">
              <a:off x="607857" y="244173"/>
              <a:ext cx="3257466" cy="3384260"/>
            </a:xfrm>
            <a:prstGeom prst="irregularSeal2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7163" y="613986"/>
              <a:ext cx="5087753" cy="4387833"/>
            </a:xfrm>
            <a:prstGeom prst="rect">
              <a:avLst/>
            </a:prstGeom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25833" y1="1224" x2="83056" y2="2857"/>
                          <a14:backgroundMark x1="52778" y1="97551" x2="74444" y2="975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3575317"/>
              <a:ext cx="4883560" cy="319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4072496" y="1530629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>
                <a:latin typeface="Arial Black" panose="020B0A04020102020204" pitchFamily="34" charset="0"/>
              </a:rPr>
              <a:t>III</a:t>
            </a:r>
            <a:r>
              <a:rPr lang="ru-RU" sz="4800" dirty="0">
                <a:latin typeface="Arial Black" panose="020B0A04020102020204" pitchFamily="34" charset="0"/>
              </a:rPr>
              <a:t> этап </a:t>
            </a:r>
            <a:r>
              <a:rPr lang="ru-RU" sz="4800" dirty="0" smtClean="0">
                <a:latin typeface="Arial Black" panose="020B0A04020102020204" pitchFamily="34" charset="0"/>
              </a:rPr>
              <a:t>– </a:t>
            </a:r>
          </a:p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«Златоуст </a:t>
            </a:r>
            <a:r>
              <a:rPr lang="ru-RU" sz="4800" dirty="0">
                <a:latin typeface="Arial Black" panose="020B0A04020102020204" pitchFamily="34" charset="0"/>
              </a:rPr>
              <a:t>глазами студентов»</a:t>
            </a:r>
          </a:p>
        </p:txBody>
      </p:sp>
    </p:spTree>
    <p:extLst>
      <p:ext uri="{BB962C8B-B14F-4D97-AF65-F5344CB8AC3E}">
        <p14:creationId xmlns:p14="http://schemas.microsoft.com/office/powerpoint/2010/main" val="32524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87</Words>
  <Application>Microsoft Office PowerPoint</Application>
  <PresentationFormat>Экран (16:10)</PresentationFormat>
  <Paragraphs>18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Arial Unicode MS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ShipilinaNB</cp:lastModifiedBy>
  <cp:revision>31</cp:revision>
  <dcterms:created xsi:type="dcterms:W3CDTF">2022-01-13T13:36:31Z</dcterms:created>
  <dcterms:modified xsi:type="dcterms:W3CDTF">2024-02-11T17:52:10Z</dcterms:modified>
</cp:coreProperties>
</file>